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56" r:id="rId2"/>
    <p:sldId id="275" r:id="rId3"/>
    <p:sldId id="276" r:id="rId4"/>
    <p:sldId id="286" r:id="rId5"/>
    <p:sldId id="279" r:id="rId6"/>
    <p:sldId id="283" r:id="rId7"/>
    <p:sldId id="266" r:id="rId8"/>
    <p:sldId id="274" r:id="rId9"/>
    <p:sldId id="27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6"/>
  </p:normalViewPr>
  <p:slideViewPr>
    <p:cSldViewPr snapToGrid="0">
      <p:cViewPr varScale="1">
        <p:scale>
          <a:sx n="63" d="100"/>
          <a:sy n="63" d="100"/>
        </p:scale>
        <p:origin x="804" y="56"/>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18"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3" csCatId="accent1" phldr="1"/>
      <dgm:spPr/>
      <dgm:t>
        <a:bodyPr/>
        <a:lstStyle/>
        <a:p>
          <a:endParaRPr lang="en-US"/>
        </a:p>
      </dgm:t>
    </dgm:pt>
    <dgm:pt modelId="{73D947E0-108F-4D20-A71E-3CF329F97212}">
      <dgm:prSet phldr="0" custT="1"/>
      <dgm:spPr>
        <a:ln>
          <a:noFill/>
        </a:ln>
      </dgm:spPr>
      <dgm:t>
        <a:bodyPr/>
        <a:lstStyle/>
        <a:p>
          <a:pPr marL="0" rtl="0"/>
          <a:r>
            <a:rPr lang="en-US" sz="2000" b="0" i="0" dirty="0">
              <a:latin typeface="Avenir Next LT Pro" panose="020B0504020202020204" pitchFamily="34" charset="77"/>
            </a:rPr>
            <a:t>TASK 1</a:t>
          </a:r>
        </a:p>
      </dgm:t>
    </dgm:pt>
    <dgm:pt modelId="{9D249532-A24D-4D8F-848A-9F42F2E486C9}" type="parTrans" cxnId="{A0077D09-C12C-46D0-8DF7-194B6911362A}">
      <dgm:prSet/>
      <dgm:spPr/>
      <dgm:t>
        <a:bodyPr/>
        <a:lstStyle/>
        <a:p>
          <a:endParaRPr lang="en-US"/>
        </a:p>
      </dgm:t>
    </dgm:pt>
    <dgm:pt modelId="{AE813459-65AB-4FA9-B717-330DDA6DFA4E}" type="sibTrans" cxnId="{A0077D09-C12C-46D0-8DF7-194B6911362A}">
      <dgm:prSet/>
      <dgm:spPr/>
      <dgm:t>
        <a:bodyPr/>
        <a:lstStyle/>
        <a:p>
          <a:endParaRPr lang="en-US"/>
        </a:p>
      </dgm:t>
    </dgm:pt>
    <dgm:pt modelId="{30A490C8-22B4-4D68-875C-0F0DE2FF864D}">
      <dgm:prSet phldr="0" custT="1"/>
      <dgm:spPr>
        <a:solidFill>
          <a:schemeClr val="accent1">
            <a:lumMod val="60000"/>
            <a:lumOff val="40000"/>
            <a:alpha val="63879"/>
          </a:schemeClr>
        </a:solidFill>
        <a:ln>
          <a:noFill/>
        </a:ln>
      </dgm:spPr>
      <dgm:t>
        <a:bodyPr/>
        <a:lstStyle/>
        <a:p>
          <a:pPr marL="0">
            <a:lnSpc>
              <a:spcPct val="100000"/>
            </a:lnSpc>
          </a:pPr>
          <a:r>
            <a:rPr lang="en-GB" sz="1800" b="0" i="0" dirty="0">
              <a:latin typeface="Avenir Next LT Pro" panose="020B0504020202020204" pitchFamily="34" charset="77"/>
            </a:rPr>
            <a:t>Created a </a:t>
          </a:r>
          <a:r>
            <a:rPr lang="en-GB" sz="1800" b="1" i="0" dirty="0">
              <a:latin typeface="Avenir Next LT Pro" panose="020B0504020202020204" pitchFamily="34" charset="77"/>
            </a:rPr>
            <a:t>simple landing page</a:t>
          </a:r>
          <a:r>
            <a:rPr lang="en-GB" sz="1800" b="0" i="0" dirty="0">
              <a:latin typeface="Avenir Next LT Pro" panose="020B0504020202020204" pitchFamily="34" charset="77"/>
            </a:rPr>
            <a:t> for a edtech teaching platform using HTML, CSS and bootstrap.</a:t>
          </a:r>
          <a:endParaRPr lang="en-US" sz="1800" b="0" i="0" dirty="0">
            <a:latin typeface="Avenir Next LT Pro" panose="020B0504020202020204" pitchFamily="34" charset="77"/>
          </a:endParaRPr>
        </a:p>
      </dgm:t>
    </dgm:pt>
    <dgm:pt modelId="{035C64B0-4F0C-4FD1-BD23-B1D4C9887CBE}" type="parTrans" cxnId="{381FE1CC-8184-4745-8EB3-6DE11655998D}">
      <dgm:prSet/>
      <dgm:spPr/>
      <dgm:t>
        <a:bodyPr/>
        <a:lstStyle/>
        <a:p>
          <a:endParaRPr lang="en-US"/>
        </a:p>
      </dgm:t>
    </dgm:pt>
    <dgm:pt modelId="{45495DA8-8707-41E3-A12B-FA5766269C44}" type="sibTrans" cxnId="{381FE1CC-8184-4745-8EB3-6DE11655998D}">
      <dgm:prSet/>
      <dgm:spPr/>
      <dgm:t>
        <a:bodyPr/>
        <a:lstStyle/>
        <a:p>
          <a:endParaRPr lang="en-US"/>
        </a:p>
      </dgm:t>
    </dgm:pt>
    <dgm:pt modelId="{B1AFA1AF-0FF8-45B3-A6D0-0E255A2F637D}">
      <dgm:prSet phldr="0" custT="1"/>
      <dgm:spPr>
        <a:solidFill>
          <a:schemeClr val="accent1">
            <a:lumMod val="75000"/>
            <a:alpha val="52980"/>
          </a:schemeClr>
        </a:solidFill>
        <a:ln>
          <a:noFill/>
        </a:ln>
      </dgm:spPr>
      <dgm:t>
        <a:bodyPr/>
        <a:lstStyle/>
        <a:p>
          <a:pPr marL="0"/>
          <a:r>
            <a:rPr lang="en-US" sz="2000" b="0" i="0" dirty="0">
              <a:latin typeface="Avenir Next LT Pro" panose="020B0504020202020204" pitchFamily="34" charset="77"/>
            </a:rPr>
            <a:t>TASK 2</a:t>
          </a:r>
        </a:p>
      </dgm:t>
    </dgm:pt>
    <dgm:pt modelId="{10C68AF5-481C-45AA-A216-8BBBB04515B9}" type="parTrans" cxnId="{F28D7702-2FC3-49BD-BB13-C989E5EE622A}">
      <dgm:prSet/>
      <dgm:spPr/>
      <dgm:t>
        <a:bodyPr/>
        <a:lstStyle/>
        <a:p>
          <a:endParaRPr lang="en-US"/>
        </a:p>
      </dgm:t>
    </dgm:pt>
    <dgm:pt modelId="{88649F7A-400B-4056-965D-C9AC0B3AD942}" type="sibTrans" cxnId="{F28D7702-2FC3-49BD-BB13-C989E5EE622A}">
      <dgm:prSet/>
      <dgm:spPr/>
      <dgm:t>
        <a:bodyPr/>
        <a:lstStyle/>
        <a:p>
          <a:endParaRPr lang="en-US"/>
        </a:p>
      </dgm:t>
    </dgm:pt>
    <dgm:pt modelId="{50418D2B-9486-42DE-AFDD-1D31420040FF}">
      <dgm:prSet phldr="0" custT="1"/>
      <dgm:spPr>
        <a:solidFill>
          <a:schemeClr val="accent1">
            <a:lumMod val="40000"/>
            <a:lumOff val="60000"/>
            <a:alpha val="45201"/>
          </a:schemeClr>
        </a:solidFill>
        <a:ln>
          <a:noFill/>
        </a:ln>
      </dgm:spPr>
      <dgm:t>
        <a:bodyPr/>
        <a:lstStyle/>
        <a:p>
          <a:pPr marL="0" algn="just">
            <a:lnSpc>
              <a:spcPct val="100000"/>
            </a:lnSpc>
          </a:pPr>
          <a:r>
            <a:rPr lang="en-GB" sz="1800" b="0" i="0" dirty="0">
              <a:latin typeface="Avenir Next LT Pro" panose="020B0504020202020204" pitchFamily="34" charset="77"/>
            </a:rPr>
            <a:t>Making a simple </a:t>
          </a:r>
          <a:r>
            <a:rPr lang="en-GB" sz="1800" b="1" i="0" dirty="0">
              <a:latin typeface="Avenir Next LT Pro" panose="020B0504020202020204" pitchFamily="34" charset="77"/>
            </a:rPr>
            <a:t>To-Do app</a:t>
          </a:r>
          <a:r>
            <a:rPr lang="en-GB" sz="1800" b="0" i="0" dirty="0">
              <a:latin typeface="Avenir Next LT Pro" panose="020B0504020202020204" pitchFamily="34" charset="77"/>
            </a:rPr>
            <a:t> using HTML, CSS and JavaScript. This app helps list tasks.</a:t>
          </a:r>
          <a:endParaRPr lang="en-US" sz="1800" b="0" i="0" dirty="0">
            <a:latin typeface="Avenir Next LT Pro" panose="020B0504020202020204" pitchFamily="34" charset="77"/>
          </a:endParaRPr>
        </a:p>
      </dgm:t>
    </dgm:pt>
    <dgm:pt modelId="{D5A17F6B-93F5-442B-938A-0F38C281BE88}" type="parTrans" cxnId="{5A5BA622-5DEB-48B9-88D9-C1DE36C711E5}">
      <dgm:prSet/>
      <dgm:spPr/>
      <dgm:t>
        <a:bodyPr/>
        <a:lstStyle/>
        <a:p>
          <a:endParaRPr lang="en-US"/>
        </a:p>
      </dgm:t>
    </dgm:pt>
    <dgm:pt modelId="{1D87A0A5-8024-4710-846B-D5BFAC785107}" type="sibTrans" cxnId="{5A5BA622-5DEB-48B9-88D9-C1DE36C711E5}">
      <dgm:prSet/>
      <dgm:spPr/>
      <dgm:t>
        <a:bodyPr/>
        <a:lstStyle/>
        <a:p>
          <a:endParaRPr lang="en-US"/>
        </a:p>
      </dgm:t>
    </dgm:pt>
    <dgm:pt modelId="{E9682B4F-0217-4B50-923E-C104AA24290F}">
      <dgm:prSet phldr="0" custT="1"/>
      <dgm:spPr>
        <a:ln>
          <a:noFill/>
        </a:ln>
      </dgm:spPr>
      <dgm:t>
        <a:bodyPr/>
        <a:lstStyle/>
        <a:p>
          <a:pPr marL="0"/>
          <a:r>
            <a:rPr lang="en-US" sz="2000" b="0" i="0" dirty="0">
              <a:latin typeface="Avenir Next LT Pro" panose="020B0504020202020204" pitchFamily="34" charset="77"/>
            </a:rPr>
            <a:t>TASK</a:t>
          </a:r>
          <a:r>
            <a:rPr lang="en-US" sz="2000" b="0" i="0" baseline="0" dirty="0">
              <a:latin typeface="Avenir Next LT Pro" panose="020B0504020202020204" pitchFamily="34" charset="77"/>
            </a:rPr>
            <a:t> 3</a:t>
          </a:r>
          <a:endParaRPr lang="en-US" sz="2000" b="0" i="0" dirty="0">
            <a:latin typeface="Avenir Next LT Pro" panose="020B0504020202020204" pitchFamily="34" charset="77"/>
          </a:endParaRPr>
        </a:p>
      </dgm:t>
    </dgm:pt>
    <dgm:pt modelId="{E0F6C4AF-9BBB-4698-91D7-F9AE3EACBD5D}" type="parTrans" cxnId="{6C23D0C9-74B2-4C8B-AB2F-A03B3B0EBE56}">
      <dgm:prSet/>
      <dgm:spPr/>
      <dgm:t>
        <a:bodyPr/>
        <a:lstStyle/>
        <a:p>
          <a:endParaRPr lang="en-US"/>
        </a:p>
      </dgm:t>
    </dgm:pt>
    <dgm:pt modelId="{B8632E42-D7EB-4C31-877E-6F1B2801851A}" type="sibTrans" cxnId="{6C23D0C9-74B2-4C8B-AB2F-A03B3B0EBE56}">
      <dgm:prSet/>
      <dgm:spPr/>
      <dgm:t>
        <a:bodyPr/>
        <a:lstStyle/>
        <a:p>
          <a:endParaRPr lang="en-US"/>
        </a:p>
      </dgm:t>
    </dgm:pt>
    <dgm:pt modelId="{0EC0C300-11E4-45CF-8418-973585107209}">
      <dgm:prSet phldr="0" custT="1"/>
      <dgm:spPr>
        <a:solidFill>
          <a:schemeClr val="accent1">
            <a:lumMod val="20000"/>
            <a:lumOff val="80000"/>
            <a:alpha val="44000"/>
          </a:schemeClr>
        </a:solidFill>
        <a:ln>
          <a:noFill/>
        </a:ln>
      </dgm:spPr>
      <dgm:t>
        <a:bodyPr/>
        <a:lstStyle/>
        <a:p>
          <a:pPr marL="0">
            <a:lnSpc>
              <a:spcPct val="100000"/>
            </a:lnSpc>
          </a:pPr>
          <a:r>
            <a:rPr lang="en-GB" sz="1800" b="0" i="0" dirty="0">
              <a:latin typeface="Avenir Next LT Pro" panose="020B0504020202020204" pitchFamily="34" charset="77"/>
            </a:rPr>
            <a:t>Making a </a:t>
          </a:r>
          <a:r>
            <a:rPr lang="en-GB" sz="1800" b="1" i="0" dirty="0">
              <a:latin typeface="Avenir Next LT Pro" panose="020B0504020202020204" pitchFamily="34" charset="77"/>
            </a:rPr>
            <a:t>Personal Portfolio</a:t>
          </a:r>
          <a:r>
            <a:rPr lang="en-GB" sz="1800" b="0" i="0" dirty="0">
              <a:latin typeface="Avenir Next LT Pro" panose="020B0504020202020204" pitchFamily="34" charset="77"/>
            </a:rPr>
            <a:t> to showcase one's talents and skills, also to add our resume.</a:t>
          </a:r>
          <a:endParaRPr lang="en-US" sz="1800" b="0" i="0" dirty="0">
            <a:latin typeface="Avenir Next LT Pro" panose="020B0504020202020204" pitchFamily="34" charset="77"/>
          </a:endParaRPr>
        </a:p>
      </dgm:t>
    </dgm:pt>
    <dgm:pt modelId="{1E4DD98E-100E-46B7-B24A-408BBF69E9FA}" type="parTrans" cxnId="{51563A4F-C0EB-47D6-B5BC-47A4E599AD4B}">
      <dgm:prSet/>
      <dgm:spPr/>
      <dgm:t>
        <a:bodyPr/>
        <a:lstStyle/>
        <a:p>
          <a:endParaRPr lang="en-US"/>
        </a:p>
      </dgm:t>
    </dgm:pt>
    <dgm:pt modelId="{90FAB5D1-62B3-4FF6-A07D-EE607F529C32}" type="sibTrans" cxnId="{51563A4F-C0EB-47D6-B5BC-47A4E599AD4B}">
      <dgm:prSet/>
      <dgm:spPr/>
      <dgm:t>
        <a:bodyPr/>
        <a:lstStyle/>
        <a:p>
          <a:endParaRPr lang="en-US"/>
        </a:p>
      </dgm:t>
    </dgm:pt>
    <dgm:pt modelId="{FEB4A941-E9FA-4A86-A673-85FF34B35F20}">
      <dgm:prSet phldr="0" custT="1"/>
      <dgm:spPr>
        <a:solidFill>
          <a:schemeClr val="accent1">
            <a:lumMod val="40000"/>
            <a:lumOff val="60000"/>
            <a:alpha val="45000"/>
          </a:schemeClr>
        </a:solidFill>
        <a:ln>
          <a:noFill/>
        </a:ln>
      </dgm:spPr>
      <dgm:t>
        <a:bodyPr/>
        <a:lstStyle/>
        <a:p>
          <a:pPr marL="0" rtl="0">
            <a:lnSpc>
              <a:spcPct val="100000"/>
            </a:lnSpc>
          </a:pPr>
          <a:r>
            <a:rPr lang="en-GB" sz="1800" b="0" i="0" dirty="0">
              <a:latin typeface="Avenir Next LT Pro" panose="020B0504020202020204" pitchFamily="34" charset="77"/>
            </a:rPr>
            <a:t>Final task was to make a </a:t>
          </a:r>
          <a:r>
            <a:rPr lang="en-GB" sz="1800" b="1" i="0" dirty="0">
              <a:latin typeface="Avenir Next LT Pro" panose="020B0504020202020204" pitchFamily="34" charset="77"/>
            </a:rPr>
            <a:t>Basic Banking</a:t>
          </a:r>
          <a:r>
            <a:rPr lang="en-GB" sz="1800" b="0" i="0" dirty="0">
              <a:latin typeface="Avenir Next LT Pro" panose="020B0504020202020204" pitchFamily="34" charset="77"/>
            </a:rPr>
            <a:t> </a:t>
          </a:r>
          <a:r>
            <a:rPr lang="en-GB" sz="1800" b="1" i="0" dirty="0">
              <a:latin typeface="Avenir Next LT Pro" panose="020B0504020202020204" pitchFamily="34" charset="77"/>
            </a:rPr>
            <a:t>system</a:t>
          </a:r>
          <a:r>
            <a:rPr lang="en-GB" sz="1800" b="0" i="0" dirty="0">
              <a:latin typeface="Avenir Next LT Pro" panose="020B0504020202020204" pitchFamily="34" charset="77"/>
            </a:rPr>
            <a:t> which can show customers and transaction history.</a:t>
          </a:r>
          <a:endParaRPr lang="en-US" sz="1800" b="0" i="0" dirty="0">
            <a:latin typeface="Avenir Next LT Pro" panose="020B0504020202020204" pitchFamily="34" charset="77"/>
          </a:endParaRPr>
        </a:p>
      </dgm:t>
    </dgm:pt>
    <dgm:pt modelId="{39522508-BC4E-4DD5-A744-AFEFFE36DB74}" type="parTrans" cxnId="{F942F56C-9025-4AA1-9B36-C5AE0A93B0F5}">
      <dgm:prSet/>
      <dgm:spPr/>
      <dgm:t>
        <a:bodyPr/>
        <a:lstStyle/>
        <a:p>
          <a:endParaRPr lang="en-US"/>
        </a:p>
      </dgm:t>
    </dgm:pt>
    <dgm:pt modelId="{97624CC8-6315-4683-B26C-C30D552DA5A6}" type="sibTrans" cxnId="{F942F56C-9025-4AA1-9B36-C5AE0A93B0F5}">
      <dgm:prSet/>
      <dgm:spPr/>
      <dgm:t>
        <a:bodyPr/>
        <a:lstStyle/>
        <a:p>
          <a:endParaRPr lang="en-US"/>
        </a:p>
      </dgm:t>
    </dgm:pt>
    <dgm:pt modelId="{4F85505A-81B6-4FDA-A144-900B71DAD946}">
      <dgm:prSet phldr="0" custT="1"/>
      <dgm:spPr>
        <a:solidFill>
          <a:schemeClr val="accent1">
            <a:lumMod val="75000"/>
            <a:alpha val="53000"/>
          </a:schemeClr>
        </a:solidFill>
        <a:ln>
          <a:noFill/>
        </a:ln>
      </dgm:spPr>
      <dgm:t>
        <a:bodyPr/>
        <a:lstStyle/>
        <a:p>
          <a:pPr marL="0"/>
          <a:r>
            <a:rPr lang="en-US" sz="2000" b="0" i="0" dirty="0">
              <a:latin typeface="Avenir Next LT Pro" panose="020B0504020202020204" pitchFamily="34" charset="77"/>
            </a:rPr>
            <a:t>TASK 4</a:t>
          </a:r>
        </a:p>
      </dgm:t>
    </dgm:pt>
    <dgm:pt modelId="{D9A96E25-7BBE-4DDD-8DDE-B4970D4340A8}" type="parTrans" cxnId="{2D633B56-E147-4EFC-B9EE-6C0413F329B0}">
      <dgm:prSet/>
      <dgm:spPr/>
      <dgm:t>
        <a:bodyPr/>
        <a:lstStyle/>
        <a:p>
          <a:endParaRPr lang="en-US"/>
        </a:p>
      </dgm:t>
    </dgm:pt>
    <dgm:pt modelId="{68F74A88-49DC-44B1-BC0D-220A7B97601C}" type="sibTrans" cxnId="{2D633B56-E147-4EFC-B9EE-6C0413F329B0}">
      <dgm:prSet/>
      <dgm:spPr/>
      <dgm:t>
        <a:bodyPr/>
        <a:lstStyle/>
        <a:p>
          <a:endParaRPr lang="en-US"/>
        </a:p>
      </dgm:t>
    </dgm:pt>
    <dgm:pt modelId="{41B03433-3DC4-4978-85F0-E495C2C8A36B}">
      <dgm:prSet custT="1"/>
      <dgm:spPr/>
      <dgm:t>
        <a:bodyPr/>
        <a:lstStyle/>
        <a:p>
          <a:pPr marL="0" algn="l">
            <a:lnSpc>
              <a:spcPct val="100000"/>
            </a:lnSpc>
          </a:pPr>
          <a:endParaRPr lang="en-IN" sz="1800" b="0" i="0" dirty="0">
            <a:latin typeface="Avenir Next LT Pro" panose="020B0504020202020204" pitchFamily="34" charset="77"/>
          </a:endParaRPr>
        </a:p>
      </dgm:t>
    </dgm:pt>
    <dgm:pt modelId="{920D64CA-CE32-4C93-A095-1D86BACE9600}" type="parTrans" cxnId="{3D67A7FF-8EEF-41FD-AE1E-8A383CF5AD7B}">
      <dgm:prSet/>
      <dgm:spPr/>
      <dgm:t>
        <a:bodyPr/>
        <a:lstStyle/>
        <a:p>
          <a:endParaRPr lang="en-IN"/>
        </a:p>
      </dgm:t>
    </dgm:pt>
    <dgm:pt modelId="{54E5757B-8087-4FE8-82BD-EC66F98A94FF}" type="sibTrans" cxnId="{3D67A7FF-8EEF-41FD-AE1E-8A383CF5AD7B}">
      <dgm:prSet/>
      <dgm:spPr/>
      <dgm:t>
        <a:bodyPr/>
        <a:lstStyle/>
        <a:p>
          <a:endParaRPr lang="en-IN"/>
        </a:p>
      </dgm:t>
    </dgm:pt>
    <dgm:pt modelId="{E4B4F7C4-5024-45F0-9FD7-C5068A1AE6C4}" type="pres">
      <dgm:prSet presAssocID="{0DD8915E-DC14-41D6-9BB5-F49E1C265163}" presName="Name0" presStyleCnt="0">
        <dgm:presLayoutVars>
          <dgm:dir/>
          <dgm:animLvl val="lvl"/>
          <dgm:resizeHandles val="exact"/>
        </dgm:presLayoutVars>
      </dgm:prSet>
      <dgm:spPr/>
    </dgm:pt>
    <dgm:pt modelId="{473E2436-1BC1-4A6C-8568-5C38418F52D1}" type="pres">
      <dgm:prSet presAssocID="{73D947E0-108F-4D20-A71E-3CF329F97212}" presName="composite" presStyleCnt="0"/>
      <dgm:spPr/>
    </dgm:pt>
    <dgm:pt modelId="{BDBD7220-3F85-45D2-BED6-5BBFBC23EAE3}" type="pres">
      <dgm:prSet presAssocID="{73D947E0-108F-4D20-A71E-3CF329F97212}" presName="parTx" presStyleLbl="alignNode1" presStyleIdx="0" presStyleCnt="4">
        <dgm:presLayoutVars>
          <dgm:chMax val="0"/>
          <dgm:chPref val="0"/>
        </dgm:presLayoutVars>
      </dgm:prSet>
      <dgm:spPr/>
    </dgm:pt>
    <dgm:pt modelId="{22359DD7-1BFB-4900-BAE6-6084F2F57988}" type="pres">
      <dgm:prSet presAssocID="{73D947E0-108F-4D20-A71E-3CF329F97212}" presName="desTx" presStyleLbl="alignAccFollowNode1" presStyleIdx="0" presStyleCnt="4" custScaleY="146656" custLinFactNeighborY="30641">
        <dgm:presLayoutVars/>
      </dgm:prSet>
      <dgm:spPr/>
    </dgm:pt>
    <dgm:pt modelId="{38C65349-0C40-499F-9765-B6F38C2DC3C3}" type="pres">
      <dgm:prSet presAssocID="{AE813459-65AB-4FA9-B717-330DDA6DFA4E}" presName="space" presStyleCnt="0"/>
      <dgm:spPr/>
    </dgm:pt>
    <dgm:pt modelId="{C6650FDC-3601-45F5-9125-6E3F90A53F8A}" type="pres">
      <dgm:prSet presAssocID="{B1AFA1AF-0FF8-45B3-A6D0-0E255A2F637D}" presName="composite" presStyleCnt="0"/>
      <dgm:spPr/>
    </dgm:pt>
    <dgm:pt modelId="{C4F84DEA-2002-4D32-8E80-70EEE05E345A}" type="pres">
      <dgm:prSet presAssocID="{B1AFA1AF-0FF8-45B3-A6D0-0E255A2F637D}" presName="parTx" presStyleLbl="alignNode1" presStyleIdx="1" presStyleCnt="4">
        <dgm:presLayoutVars>
          <dgm:chMax val="0"/>
          <dgm:chPref val="0"/>
        </dgm:presLayoutVars>
      </dgm:prSet>
      <dgm:spPr/>
    </dgm:pt>
    <dgm:pt modelId="{4FEB85EB-D046-4CDB-8A62-BBCE260C4490}" type="pres">
      <dgm:prSet presAssocID="{B1AFA1AF-0FF8-45B3-A6D0-0E255A2F637D}" presName="desTx" presStyleLbl="alignAccFollowNode1" presStyleIdx="1" presStyleCnt="4" custScaleY="140398" custLinFactNeighborX="-583" custLinFactNeighborY="32252">
        <dgm:presLayoutVars/>
      </dgm:prSet>
      <dgm:spPr/>
    </dgm:pt>
    <dgm:pt modelId="{40F59683-723F-44D1-8379-95635EED1AA8}" type="pres">
      <dgm:prSet presAssocID="{88649F7A-400B-4056-965D-C9AC0B3AD942}" presName="space" presStyleCnt="0"/>
      <dgm:spPr/>
    </dgm:pt>
    <dgm:pt modelId="{BB2E4F65-C461-40C3-BC82-6A29AA851F44}" type="pres">
      <dgm:prSet presAssocID="{E9682B4F-0217-4B50-923E-C104AA24290F}" presName="composite" presStyleCnt="0"/>
      <dgm:spPr/>
    </dgm:pt>
    <dgm:pt modelId="{49B7F8FA-D256-41EF-9327-52A3551D9A60}" type="pres">
      <dgm:prSet presAssocID="{E9682B4F-0217-4B50-923E-C104AA24290F}" presName="parTx" presStyleLbl="alignNode1" presStyleIdx="2" presStyleCnt="4">
        <dgm:presLayoutVars>
          <dgm:chMax val="0"/>
          <dgm:chPref val="0"/>
        </dgm:presLayoutVars>
      </dgm:prSet>
      <dgm:spPr/>
    </dgm:pt>
    <dgm:pt modelId="{6B5FE59C-B471-448A-AA7A-B526DCC4D4CA}" type="pres">
      <dgm:prSet presAssocID="{E9682B4F-0217-4B50-923E-C104AA24290F}" presName="desTx" presStyleLbl="alignAccFollowNode1" presStyleIdx="2" presStyleCnt="4" custScaleY="146837" custLinFactNeighborX="1034" custLinFactNeighborY="34180">
        <dgm:presLayoutVars/>
      </dgm:prSet>
      <dgm:spPr/>
    </dgm:pt>
    <dgm:pt modelId="{A91542D9-4FB3-4302-AD03-3D6EF82E6748}" type="pres">
      <dgm:prSet presAssocID="{B8632E42-D7EB-4C31-877E-6F1B2801851A}" presName="space" presStyleCnt="0"/>
      <dgm:spPr/>
    </dgm:pt>
    <dgm:pt modelId="{1A7C3045-2DAF-4A19-82DB-79436B2E4575}" type="pres">
      <dgm:prSet presAssocID="{4F85505A-81B6-4FDA-A144-900B71DAD946}" presName="composite" presStyleCnt="0"/>
      <dgm:spPr/>
    </dgm:pt>
    <dgm:pt modelId="{4132ECB1-6BEF-4935-AFA3-B2EAA48FDE7E}" type="pres">
      <dgm:prSet presAssocID="{4F85505A-81B6-4FDA-A144-900B71DAD946}" presName="parTx" presStyleLbl="alignNode1" presStyleIdx="3" presStyleCnt="4">
        <dgm:presLayoutVars>
          <dgm:chMax val="0"/>
          <dgm:chPref val="0"/>
        </dgm:presLayoutVars>
      </dgm:prSet>
      <dgm:spPr/>
    </dgm:pt>
    <dgm:pt modelId="{C42A8BDE-B838-475D-AFDE-17B60D744AB6}" type="pres">
      <dgm:prSet presAssocID="{4F85505A-81B6-4FDA-A144-900B71DAD946}" presName="desTx" presStyleLbl="alignAccFollowNode1" presStyleIdx="3" presStyleCnt="4" custScaleY="146837" custLinFactNeighborY="30454">
        <dgm:presLayoutVars/>
      </dgm:prSet>
      <dgm:spPr/>
    </dgm:pt>
  </dgm:ptLst>
  <dgm:cxnLst>
    <dgm:cxn modelId="{F28D7702-2FC3-49BD-BB13-C989E5EE622A}" srcId="{0DD8915E-DC14-41D6-9BB5-F49E1C265163}" destId="{B1AFA1AF-0FF8-45B3-A6D0-0E255A2F637D}" srcOrd="1" destOrd="0" parTransId="{10C68AF5-481C-45AA-A216-8BBBB04515B9}" sibTransId="{88649F7A-400B-4056-965D-C9AC0B3AD942}"/>
    <dgm:cxn modelId="{31826907-E438-4A1B-A800-F181C547104F}" type="presOf" srcId="{30A490C8-22B4-4D68-875C-0F0DE2FF864D}" destId="{22359DD7-1BFB-4900-BAE6-6084F2F57988}" srcOrd="0" destOrd="0" presId="urn:microsoft.com/office/officeart/2016/7/layout/HorizontalActionList"/>
    <dgm:cxn modelId="{A0077D09-C12C-46D0-8DF7-194B6911362A}" srcId="{0DD8915E-DC14-41D6-9BB5-F49E1C265163}" destId="{73D947E0-108F-4D20-A71E-3CF329F97212}" srcOrd="0" destOrd="0" parTransId="{9D249532-A24D-4D8F-848A-9F42F2E486C9}" sibTransId="{AE813459-65AB-4FA9-B717-330DDA6DFA4E}"/>
    <dgm:cxn modelId="{5A5BA622-5DEB-48B9-88D9-C1DE36C711E5}" srcId="{B1AFA1AF-0FF8-45B3-A6D0-0E255A2F637D}" destId="{50418D2B-9486-42DE-AFDD-1D31420040FF}" srcOrd="0" destOrd="0" parTransId="{D5A17F6B-93F5-442B-938A-0F38C281BE88}" sibTransId="{1D87A0A5-8024-4710-846B-D5BFAC785107}"/>
    <dgm:cxn modelId="{77A55366-077C-403B-A9E1-B9C6B5CA3288}" type="presOf" srcId="{73D947E0-108F-4D20-A71E-3CF329F97212}" destId="{BDBD7220-3F85-45D2-BED6-5BBFBC23EAE3}" srcOrd="0" destOrd="0" presId="urn:microsoft.com/office/officeart/2016/7/layout/HorizontalActionList"/>
    <dgm:cxn modelId="{87EF336A-ED30-4912-BAE6-3C688463873A}" type="presOf" srcId="{41B03433-3DC4-4978-85F0-E495C2C8A36B}" destId="{4FEB85EB-D046-4CDB-8A62-BBCE260C4490}" srcOrd="0" destOrd="1" presId="urn:microsoft.com/office/officeart/2016/7/layout/HorizontalActionList"/>
    <dgm:cxn modelId="{F942F56C-9025-4AA1-9B36-C5AE0A93B0F5}" srcId="{4F85505A-81B6-4FDA-A144-900B71DAD946}" destId="{FEB4A941-E9FA-4A86-A673-85FF34B35F20}" srcOrd="0" destOrd="0" parTransId="{39522508-BC4E-4DD5-A744-AFEFFE36DB74}" sibTransId="{97624CC8-6315-4683-B26C-C30D552DA5A6}"/>
    <dgm:cxn modelId="{B7F6ED6E-855A-4A7B-AE18-3BD04546002C}" type="presOf" srcId="{B1AFA1AF-0FF8-45B3-A6D0-0E255A2F637D}" destId="{C4F84DEA-2002-4D32-8E80-70EEE05E345A}" srcOrd="0" destOrd="0" presId="urn:microsoft.com/office/officeart/2016/7/layout/HorizontalActionList"/>
    <dgm:cxn modelId="{51563A4F-C0EB-47D6-B5BC-47A4E599AD4B}" srcId="{E9682B4F-0217-4B50-923E-C104AA24290F}" destId="{0EC0C300-11E4-45CF-8418-973585107209}" srcOrd="0" destOrd="0" parTransId="{1E4DD98E-100E-46B7-B24A-408BBF69E9FA}" sibTransId="{90FAB5D1-62B3-4FF6-A07D-EE607F529C32}"/>
    <dgm:cxn modelId="{6291F24F-B536-4688-99BC-6A4CB5E15E15}" type="presOf" srcId="{4F85505A-81B6-4FDA-A144-900B71DAD946}" destId="{4132ECB1-6BEF-4935-AFA3-B2EAA48FDE7E}" srcOrd="0" destOrd="0" presId="urn:microsoft.com/office/officeart/2016/7/layout/HorizontalActionList"/>
    <dgm:cxn modelId="{2D633B56-E147-4EFC-B9EE-6C0413F329B0}" srcId="{0DD8915E-DC14-41D6-9BB5-F49E1C265163}" destId="{4F85505A-81B6-4FDA-A144-900B71DAD946}" srcOrd="3" destOrd="0" parTransId="{D9A96E25-7BBE-4DDD-8DDE-B4970D4340A8}" sibTransId="{68F74A88-49DC-44B1-BC0D-220A7B97601C}"/>
    <dgm:cxn modelId="{110097B3-0B24-42EE-9C79-845C028B379B}" type="presOf" srcId="{E9682B4F-0217-4B50-923E-C104AA24290F}" destId="{49B7F8FA-D256-41EF-9327-52A3551D9A60}" srcOrd="0" destOrd="0" presId="urn:microsoft.com/office/officeart/2016/7/layout/HorizontalActionList"/>
    <dgm:cxn modelId="{6C23D0C9-74B2-4C8B-AB2F-A03B3B0EBE56}" srcId="{0DD8915E-DC14-41D6-9BB5-F49E1C265163}" destId="{E9682B4F-0217-4B50-923E-C104AA24290F}" srcOrd="2" destOrd="0" parTransId="{E0F6C4AF-9BBB-4698-91D7-F9AE3EACBD5D}" sibTransId="{B8632E42-D7EB-4C31-877E-6F1B2801851A}"/>
    <dgm:cxn modelId="{381FE1CC-8184-4745-8EB3-6DE11655998D}" srcId="{73D947E0-108F-4D20-A71E-3CF329F97212}" destId="{30A490C8-22B4-4D68-875C-0F0DE2FF864D}" srcOrd="0" destOrd="0" parTransId="{035C64B0-4F0C-4FD1-BD23-B1D4C9887CBE}" sibTransId="{45495DA8-8707-41E3-A12B-FA5766269C44}"/>
    <dgm:cxn modelId="{8CB96BD1-8B01-481A-B525-C5C507C9951C}" type="presOf" srcId="{0EC0C300-11E4-45CF-8418-973585107209}" destId="{6B5FE59C-B471-448A-AA7A-B526DCC4D4CA}" srcOrd="0" destOrd="0" presId="urn:microsoft.com/office/officeart/2016/7/layout/HorizontalActionList"/>
    <dgm:cxn modelId="{36A4EED2-16DE-4F21-9B57-BD053CD7ED3D}" type="presOf" srcId="{FEB4A941-E9FA-4A86-A673-85FF34B35F20}" destId="{C42A8BDE-B838-475D-AFDE-17B60D744AB6}" srcOrd="0" destOrd="0" presId="urn:microsoft.com/office/officeart/2016/7/layout/HorizontalActionList"/>
    <dgm:cxn modelId="{BF1349D4-34AE-476D-8D7B-F3ABAB74304F}" type="presOf" srcId="{50418D2B-9486-42DE-AFDD-1D31420040FF}" destId="{4FEB85EB-D046-4CDB-8A62-BBCE260C4490}" srcOrd="0" destOrd="0" presId="urn:microsoft.com/office/officeart/2016/7/layout/HorizontalActionList"/>
    <dgm:cxn modelId="{825BC9D8-F515-4FBF-8CF8-23CD32968E1D}" type="presOf" srcId="{0DD8915E-DC14-41D6-9BB5-F49E1C265163}" destId="{E4B4F7C4-5024-45F0-9FD7-C5068A1AE6C4}" srcOrd="0" destOrd="0" presId="urn:microsoft.com/office/officeart/2016/7/layout/HorizontalActionList"/>
    <dgm:cxn modelId="{3D67A7FF-8EEF-41FD-AE1E-8A383CF5AD7B}" srcId="{B1AFA1AF-0FF8-45B3-A6D0-0E255A2F637D}" destId="{41B03433-3DC4-4978-85F0-E495C2C8A36B}" srcOrd="1" destOrd="0" parTransId="{920D64CA-CE32-4C93-A095-1D86BACE9600}" sibTransId="{54E5757B-8087-4FE8-82BD-EC66F98A94FF}"/>
    <dgm:cxn modelId="{E9D2B9D9-3B26-471C-AF45-E02D1C258CD3}" type="presParOf" srcId="{E4B4F7C4-5024-45F0-9FD7-C5068A1AE6C4}" destId="{473E2436-1BC1-4A6C-8568-5C38418F52D1}" srcOrd="0" destOrd="0" presId="urn:microsoft.com/office/officeart/2016/7/layout/HorizontalActionList"/>
    <dgm:cxn modelId="{A151C920-5872-4C88-8534-922E9C800B9B}" type="presParOf" srcId="{473E2436-1BC1-4A6C-8568-5C38418F52D1}" destId="{BDBD7220-3F85-45D2-BED6-5BBFBC23EAE3}" srcOrd="0" destOrd="0" presId="urn:microsoft.com/office/officeart/2016/7/layout/HorizontalActionList"/>
    <dgm:cxn modelId="{45373909-AB37-4D9A-936C-DC8447BC111D}" type="presParOf" srcId="{473E2436-1BC1-4A6C-8568-5C38418F52D1}" destId="{22359DD7-1BFB-4900-BAE6-6084F2F57988}" srcOrd="1" destOrd="0" presId="urn:microsoft.com/office/officeart/2016/7/layout/HorizontalActionList"/>
    <dgm:cxn modelId="{CFC7E7C1-85BC-47FC-BC11-D0BACA8440B9}" type="presParOf" srcId="{E4B4F7C4-5024-45F0-9FD7-C5068A1AE6C4}" destId="{38C65349-0C40-499F-9765-B6F38C2DC3C3}" srcOrd="1" destOrd="0" presId="urn:microsoft.com/office/officeart/2016/7/layout/HorizontalActionList"/>
    <dgm:cxn modelId="{86FF1107-69E9-4310-A0D8-2BF61292A72B}" type="presParOf" srcId="{E4B4F7C4-5024-45F0-9FD7-C5068A1AE6C4}" destId="{C6650FDC-3601-45F5-9125-6E3F90A53F8A}" srcOrd="2" destOrd="0" presId="urn:microsoft.com/office/officeart/2016/7/layout/HorizontalActionList"/>
    <dgm:cxn modelId="{1C7F1C64-2F3D-4695-A56C-92B1B848B0C2}" type="presParOf" srcId="{C6650FDC-3601-45F5-9125-6E3F90A53F8A}" destId="{C4F84DEA-2002-4D32-8E80-70EEE05E345A}" srcOrd="0" destOrd="0" presId="urn:microsoft.com/office/officeart/2016/7/layout/HorizontalActionList"/>
    <dgm:cxn modelId="{DC59A3FF-666D-48A7-B3BE-98A9F829402D}" type="presParOf" srcId="{C6650FDC-3601-45F5-9125-6E3F90A53F8A}" destId="{4FEB85EB-D046-4CDB-8A62-BBCE260C4490}" srcOrd="1" destOrd="0" presId="urn:microsoft.com/office/officeart/2016/7/layout/HorizontalActionList"/>
    <dgm:cxn modelId="{AAE65B9C-F662-4FAA-8FDB-82E7FB86BB24}" type="presParOf" srcId="{E4B4F7C4-5024-45F0-9FD7-C5068A1AE6C4}" destId="{40F59683-723F-44D1-8379-95635EED1AA8}" srcOrd="3" destOrd="0" presId="urn:microsoft.com/office/officeart/2016/7/layout/HorizontalActionList"/>
    <dgm:cxn modelId="{F5BE37E3-59D0-4D56-B08C-9B1D93695802}" type="presParOf" srcId="{E4B4F7C4-5024-45F0-9FD7-C5068A1AE6C4}" destId="{BB2E4F65-C461-40C3-BC82-6A29AA851F44}" srcOrd="4" destOrd="0" presId="urn:microsoft.com/office/officeart/2016/7/layout/HorizontalActionList"/>
    <dgm:cxn modelId="{1FC3B8DB-8632-4AA8-99E5-4F0C12504130}" type="presParOf" srcId="{BB2E4F65-C461-40C3-BC82-6A29AA851F44}" destId="{49B7F8FA-D256-41EF-9327-52A3551D9A60}" srcOrd="0" destOrd="0" presId="urn:microsoft.com/office/officeart/2016/7/layout/HorizontalActionList"/>
    <dgm:cxn modelId="{03A1CBF9-FFCE-4B8C-9850-8B297556CCF4}" type="presParOf" srcId="{BB2E4F65-C461-40C3-BC82-6A29AA851F44}" destId="{6B5FE59C-B471-448A-AA7A-B526DCC4D4CA}" srcOrd="1" destOrd="0" presId="urn:microsoft.com/office/officeart/2016/7/layout/HorizontalActionList"/>
    <dgm:cxn modelId="{BAB9C1C4-8A05-4AE7-B42E-55875981524E}" type="presParOf" srcId="{E4B4F7C4-5024-45F0-9FD7-C5068A1AE6C4}" destId="{A91542D9-4FB3-4302-AD03-3D6EF82E6748}" srcOrd="5" destOrd="0" presId="urn:microsoft.com/office/officeart/2016/7/layout/HorizontalActionList"/>
    <dgm:cxn modelId="{F7DEAAC8-FCAD-4F6B-92BD-91B8342F3277}" type="presParOf" srcId="{E4B4F7C4-5024-45F0-9FD7-C5068A1AE6C4}" destId="{1A7C3045-2DAF-4A19-82DB-79436B2E4575}" srcOrd="6" destOrd="0" presId="urn:microsoft.com/office/officeart/2016/7/layout/HorizontalActionList"/>
    <dgm:cxn modelId="{13555CA3-20BE-41F8-BD09-0BA8CEE1C702}" type="presParOf" srcId="{1A7C3045-2DAF-4A19-82DB-79436B2E4575}" destId="{4132ECB1-6BEF-4935-AFA3-B2EAA48FDE7E}" srcOrd="0" destOrd="0" presId="urn:microsoft.com/office/officeart/2016/7/layout/HorizontalActionList"/>
    <dgm:cxn modelId="{0848E8B2-6BD5-4CB6-B7E0-F8F1B1F78E2F}" type="presParOf" srcId="{1A7C3045-2DAF-4A19-82DB-79436B2E4575}" destId="{C42A8BDE-B838-475D-AFDE-17B60D744AB6}" srcOrd="1" destOrd="0" presId="urn:microsoft.com/office/officeart/2016/7/layout/HorizontalActionList"/>
  </dgm:cxnLst>
  <dgm:bg>
    <a:noFill/>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BD7220-3F85-45D2-BED6-5BBFBC23EAE3}">
      <dsp:nvSpPr>
        <dsp:cNvPr id="0" name=""/>
        <dsp:cNvSpPr/>
      </dsp:nvSpPr>
      <dsp:spPr>
        <a:xfrm>
          <a:off x="1148" y="717678"/>
          <a:ext cx="2449694" cy="734908"/>
        </a:xfrm>
        <a:prstGeom prst="rect">
          <a:avLst/>
        </a:prstGeom>
        <a:solidFill>
          <a:schemeClr val="accent1">
            <a:shade val="8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3580" tIns="193580" rIns="193580" bIns="193580" numCol="1" spcCol="1270" anchor="ctr" anchorCtr="0">
          <a:noAutofit/>
        </a:bodyPr>
        <a:lstStyle/>
        <a:p>
          <a:pPr marL="0" lvl="0" indent="0" algn="ctr" defTabSz="889000" rtl="0">
            <a:lnSpc>
              <a:spcPct val="90000"/>
            </a:lnSpc>
            <a:spcBef>
              <a:spcPct val="0"/>
            </a:spcBef>
            <a:spcAft>
              <a:spcPct val="35000"/>
            </a:spcAft>
            <a:buNone/>
          </a:pPr>
          <a:r>
            <a:rPr lang="en-US" sz="2000" b="0" i="0" kern="1200" dirty="0">
              <a:latin typeface="Avenir Next LT Pro" panose="020B0504020202020204" pitchFamily="34" charset="77"/>
            </a:rPr>
            <a:t>TASK 1</a:t>
          </a:r>
        </a:p>
      </dsp:txBody>
      <dsp:txXfrm>
        <a:off x="1148" y="717678"/>
        <a:ext cx="2449694" cy="734908"/>
      </dsp:txXfrm>
    </dsp:sp>
    <dsp:sp modelId="{22359DD7-1BFB-4900-BAE6-6084F2F57988}">
      <dsp:nvSpPr>
        <dsp:cNvPr id="0" name=""/>
        <dsp:cNvSpPr/>
      </dsp:nvSpPr>
      <dsp:spPr>
        <a:xfrm>
          <a:off x="1148" y="1612117"/>
          <a:ext cx="2449694" cy="3199250"/>
        </a:xfrm>
        <a:prstGeom prst="rect">
          <a:avLst/>
        </a:prstGeom>
        <a:solidFill>
          <a:schemeClr val="accent1">
            <a:lumMod val="60000"/>
            <a:lumOff val="40000"/>
            <a:alpha val="63879"/>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975" tIns="241975" rIns="241975" bIns="241975" numCol="1" spcCol="1270" anchor="t" anchorCtr="0">
          <a:noAutofit/>
        </a:bodyPr>
        <a:lstStyle/>
        <a:p>
          <a:pPr marL="0" lvl="0" indent="0" algn="l" defTabSz="800100">
            <a:lnSpc>
              <a:spcPct val="100000"/>
            </a:lnSpc>
            <a:spcBef>
              <a:spcPct val="0"/>
            </a:spcBef>
            <a:spcAft>
              <a:spcPct val="35000"/>
            </a:spcAft>
            <a:buNone/>
          </a:pPr>
          <a:r>
            <a:rPr lang="en-GB" sz="1800" b="0" i="0" kern="1200" dirty="0">
              <a:latin typeface="Avenir Next LT Pro" panose="020B0504020202020204" pitchFamily="34" charset="77"/>
            </a:rPr>
            <a:t>Created a </a:t>
          </a:r>
          <a:r>
            <a:rPr lang="en-GB" sz="1800" b="1" i="0" kern="1200" dirty="0">
              <a:latin typeface="Avenir Next LT Pro" panose="020B0504020202020204" pitchFamily="34" charset="77"/>
            </a:rPr>
            <a:t>simple landing page</a:t>
          </a:r>
          <a:r>
            <a:rPr lang="en-GB" sz="1800" b="0" i="0" kern="1200" dirty="0">
              <a:latin typeface="Avenir Next LT Pro" panose="020B0504020202020204" pitchFamily="34" charset="77"/>
            </a:rPr>
            <a:t> for a edtech teaching platform using HTML, CSS and bootstrap.</a:t>
          </a:r>
          <a:endParaRPr lang="en-US" sz="1800" b="0" i="0" kern="1200" dirty="0">
            <a:latin typeface="Avenir Next LT Pro" panose="020B0504020202020204" pitchFamily="34" charset="77"/>
          </a:endParaRPr>
        </a:p>
      </dsp:txBody>
      <dsp:txXfrm>
        <a:off x="1148" y="1612117"/>
        <a:ext cx="2449694" cy="3199250"/>
      </dsp:txXfrm>
    </dsp:sp>
    <dsp:sp modelId="{C4F84DEA-2002-4D32-8E80-70EEE05E345A}">
      <dsp:nvSpPr>
        <dsp:cNvPr id="0" name=""/>
        <dsp:cNvSpPr/>
      </dsp:nvSpPr>
      <dsp:spPr>
        <a:xfrm>
          <a:off x="2558842" y="708823"/>
          <a:ext cx="2449694" cy="734908"/>
        </a:xfrm>
        <a:prstGeom prst="rect">
          <a:avLst/>
        </a:prstGeom>
        <a:solidFill>
          <a:schemeClr val="accent1">
            <a:lumMod val="75000"/>
            <a:alpha val="5298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3580" tIns="193580" rIns="193580" bIns="193580" numCol="1" spcCol="1270" anchor="ctr" anchorCtr="0">
          <a:noAutofit/>
        </a:bodyPr>
        <a:lstStyle/>
        <a:p>
          <a:pPr marL="0" lvl="0" indent="0" algn="ctr" defTabSz="889000">
            <a:lnSpc>
              <a:spcPct val="90000"/>
            </a:lnSpc>
            <a:spcBef>
              <a:spcPct val="0"/>
            </a:spcBef>
            <a:spcAft>
              <a:spcPct val="35000"/>
            </a:spcAft>
            <a:buNone/>
          </a:pPr>
          <a:r>
            <a:rPr lang="en-US" sz="2000" b="0" i="0" kern="1200" dirty="0">
              <a:latin typeface="Avenir Next LT Pro" panose="020B0504020202020204" pitchFamily="34" charset="77"/>
            </a:rPr>
            <a:t>TASK 2</a:t>
          </a:r>
        </a:p>
      </dsp:txBody>
      <dsp:txXfrm>
        <a:off x="2558842" y="708823"/>
        <a:ext cx="2449694" cy="734908"/>
      </dsp:txXfrm>
    </dsp:sp>
    <dsp:sp modelId="{4FEB85EB-D046-4CDB-8A62-BBCE260C4490}">
      <dsp:nvSpPr>
        <dsp:cNvPr id="0" name=""/>
        <dsp:cNvSpPr/>
      </dsp:nvSpPr>
      <dsp:spPr>
        <a:xfrm>
          <a:off x="2544561" y="1625951"/>
          <a:ext cx="2449694" cy="3234672"/>
        </a:xfrm>
        <a:prstGeom prst="rect">
          <a:avLst/>
        </a:prstGeom>
        <a:solidFill>
          <a:schemeClr val="accent1">
            <a:lumMod val="40000"/>
            <a:lumOff val="60000"/>
            <a:alpha val="45201"/>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975" tIns="241975" rIns="241975" bIns="241975" numCol="1" spcCol="1270" anchor="t" anchorCtr="0">
          <a:noAutofit/>
        </a:bodyPr>
        <a:lstStyle/>
        <a:p>
          <a:pPr marL="0" lvl="0" indent="0" algn="just" defTabSz="800100">
            <a:lnSpc>
              <a:spcPct val="100000"/>
            </a:lnSpc>
            <a:spcBef>
              <a:spcPct val="0"/>
            </a:spcBef>
            <a:spcAft>
              <a:spcPct val="35000"/>
            </a:spcAft>
            <a:buNone/>
          </a:pPr>
          <a:r>
            <a:rPr lang="en-GB" sz="1800" b="0" i="0" kern="1200" dirty="0">
              <a:latin typeface="Avenir Next LT Pro" panose="020B0504020202020204" pitchFamily="34" charset="77"/>
            </a:rPr>
            <a:t>Making a simple </a:t>
          </a:r>
          <a:r>
            <a:rPr lang="en-GB" sz="1800" b="1" i="0" kern="1200" dirty="0">
              <a:latin typeface="Avenir Next LT Pro" panose="020B0504020202020204" pitchFamily="34" charset="77"/>
            </a:rPr>
            <a:t>To-Do app</a:t>
          </a:r>
          <a:r>
            <a:rPr lang="en-GB" sz="1800" b="0" i="0" kern="1200" dirty="0">
              <a:latin typeface="Avenir Next LT Pro" panose="020B0504020202020204" pitchFamily="34" charset="77"/>
            </a:rPr>
            <a:t> using HTML, CSS and JavaScript. This app helps list tasks.</a:t>
          </a:r>
          <a:endParaRPr lang="en-US" sz="1800" b="0" i="0" kern="1200" dirty="0">
            <a:latin typeface="Avenir Next LT Pro" panose="020B0504020202020204" pitchFamily="34" charset="77"/>
          </a:endParaRPr>
        </a:p>
        <a:p>
          <a:pPr marL="0" lvl="0" indent="0" algn="l" defTabSz="800100">
            <a:lnSpc>
              <a:spcPct val="100000"/>
            </a:lnSpc>
            <a:spcBef>
              <a:spcPct val="0"/>
            </a:spcBef>
            <a:spcAft>
              <a:spcPct val="35000"/>
            </a:spcAft>
            <a:buNone/>
          </a:pPr>
          <a:endParaRPr lang="en-IN" sz="1800" b="0" i="0" kern="1200" dirty="0">
            <a:latin typeface="Avenir Next LT Pro" panose="020B0504020202020204" pitchFamily="34" charset="77"/>
          </a:endParaRPr>
        </a:p>
      </dsp:txBody>
      <dsp:txXfrm>
        <a:off x="2544561" y="1625951"/>
        <a:ext cx="2449694" cy="3234672"/>
      </dsp:txXfrm>
    </dsp:sp>
    <dsp:sp modelId="{49B7F8FA-D256-41EF-9327-52A3551D9A60}">
      <dsp:nvSpPr>
        <dsp:cNvPr id="0" name=""/>
        <dsp:cNvSpPr/>
      </dsp:nvSpPr>
      <dsp:spPr>
        <a:xfrm>
          <a:off x="5116537" y="716691"/>
          <a:ext cx="2449694" cy="734908"/>
        </a:xfrm>
        <a:prstGeom prst="rect">
          <a:avLst/>
        </a:prstGeom>
        <a:solidFill>
          <a:schemeClr val="accent1">
            <a:shade val="80000"/>
            <a:hueOff val="119708"/>
            <a:satOff val="6185"/>
            <a:lumOff val="16027"/>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3580" tIns="193580" rIns="193580" bIns="193580" numCol="1" spcCol="1270" anchor="ctr" anchorCtr="0">
          <a:noAutofit/>
        </a:bodyPr>
        <a:lstStyle/>
        <a:p>
          <a:pPr marL="0" lvl="0" indent="0" algn="ctr" defTabSz="889000">
            <a:lnSpc>
              <a:spcPct val="90000"/>
            </a:lnSpc>
            <a:spcBef>
              <a:spcPct val="0"/>
            </a:spcBef>
            <a:spcAft>
              <a:spcPct val="35000"/>
            </a:spcAft>
            <a:buNone/>
          </a:pPr>
          <a:r>
            <a:rPr lang="en-US" sz="2000" b="0" i="0" kern="1200" dirty="0">
              <a:latin typeface="Avenir Next LT Pro" panose="020B0504020202020204" pitchFamily="34" charset="77"/>
            </a:rPr>
            <a:t>TASK</a:t>
          </a:r>
          <a:r>
            <a:rPr lang="en-US" sz="2000" b="0" i="0" kern="1200" baseline="0" dirty="0">
              <a:latin typeface="Avenir Next LT Pro" panose="020B0504020202020204" pitchFamily="34" charset="77"/>
            </a:rPr>
            <a:t> 3</a:t>
          </a:r>
          <a:endParaRPr lang="en-US" sz="2000" b="0" i="0" kern="1200" dirty="0">
            <a:latin typeface="Avenir Next LT Pro" panose="020B0504020202020204" pitchFamily="34" charset="77"/>
          </a:endParaRPr>
        </a:p>
      </dsp:txBody>
      <dsp:txXfrm>
        <a:off x="5116537" y="716691"/>
        <a:ext cx="2449694" cy="734908"/>
      </dsp:txXfrm>
    </dsp:sp>
    <dsp:sp modelId="{6B5FE59C-B471-448A-AA7A-B526DCC4D4CA}">
      <dsp:nvSpPr>
        <dsp:cNvPr id="0" name=""/>
        <dsp:cNvSpPr/>
      </dsp:nvSpPr>
      <dsp:spPr>
        <a:xfrm>
          <a:off x="5141867" y="1657424"/>
          <a:ext cx="2449694" cy="3203199"/>
        </a:xfrm>
        <a:prstGeom prst="rect">
          <a:avLst/>
        </a:prstGeom>
        <a:solidFill>
          <a:schemeClr val="accent1">
            <a:lumMod val="20000"/>
            <a:lumOff val="80000"/>
            <a:alpha val="44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975" tIns="241975" rIns="241975" bIns="241975" numCol="1" spcCol="1270" anchor="t" anchorCtr="0">
          <a:noAutofit/>
        </a:bodyPr>
        <a:lstStyle/>
        <a:p>
          <a:pPr marL="0" lvl="0" indent="0" algn="l" defTabSz="800100">
            <a:lnSpc>
              <a:spcPct val="100000"/>
            </a:lnSpc>
            <a:spcBef>
              <a:spcPct val="0"/>
            </a:spcBef>
            <a:spcAft>
              <a:spcPct val="35000"/>
            </a:spcAft>
            <a:buNone/>
          </a:pPr>
          <a:r>
            <a:rPr lang="en-GB" sz="1800" b="0" i="0" kern="1200" dirty="0">
              <a:latin typeface="Avenir Next LT Pro" panose="020B0504020202020204" pitchFamily="34" charset="77"/>
            </a:rPr>
            <a:t>Making a </a:t>
          </a:r>
          <a:r>
            <a:rPr lang="en-GB" sz="1800" b="1" i="0" kern="1200" dirty="0">
              <a:latin typeface="Avenir Next LT Pro" panose="020B0504020202020204" pitchFamily="34" charset="77"/>
            </a:rPr>
            <a:t>Personal Portfolio</a:t>
          </a:r>
          <a:r>
            <a:rPr lang="en-GB" sz="1800" b="0" i="0" kern="1200" dirty="0">
              <a:latin typeface="Avenir Next LT Pro" panose="020B0504020202020204" pitchFamily="34" charset="77"/>
            </a:rPr>
            <a:t> to showcase one's talents and skills, also to add our resume.</a:t>
          </a:r>
          <a:endParaRPr lang="en-US" sz="1800" b="0" i="0" kern="1200" dirty="0">
            <a:latin typeface="Avenir Next LT Pro" panose="020B0504020202020204" pitchFamily="34" charset="77"/>
          </a:endParaRPr>
        </a:p>
      </dsp:txBody>
      <dsp:txXfrm>
        <a:off x="5141867" y="1657424"/>
        <a:ext cx="2449694" cy="3203199"/>
      </dsp:txXfrm>
    </dsp:sp>
    <dsp:sp modelId="{4132ECB1-6BEF-4935-AFA3-B2EAA48FDE7E}">
      <dsp:nvSpPr>
        <dsp:cNvPr id="0" name=""/>
        <dsp:cNvSpPr/>
      </dsp:nvSpPr>
      <dsp:spPr>
        <a:xfrm>
          <a:off x="7674232" y="716691"/>
          <a:ext cx="2449694" cy="734908"/>
        </a:xfrm>
        <a:prstGeom prst="rect">
          <a:avLst/>
        </a:prstGeom>
        <a:solidFill>
          <a:schemeClr val="accent1">
            <a:lumMod val="75000"/>
            <a:alpha val="53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3580" tIns="193580" rIns="193580" bIns="193580" numCol="1" spcCol="1270" anchor="ctr" anchorCtr="0">
          <a:noAutofit/>
        </a:bodyPr>
        <a:lstStyle/>
        <a:p>
          <a:pPr marL="0" lvl="0" indent="0" algn="ctr" defTabSz="889000">
            <a:lnSpc>
              <a:spcPct val="90000"/>
            </a:lnSpc>
            <a:spcBef>
              <a:spcPct val="0"/>
            </a:spcBef>
            <a:spcAft>
              <a:spcPct val="35000"/>
            </a:spcAft>
            <a:buNone/>
          </a:pPr>
          <a:r>
            <a:rPr lang="en-US" sz="2000" b="0" i="0" kern="1200" dirty="0">
              <a:latin typeface="Avenir Next LT Pro" panose="020B0504020202020204" pitchFamily="34" charset="77"/>
            </a:rPr>
            <a:t>TASK 4</a:t>
          </a:r>
        </a:p>
      </dsp:txBody>
      <dsp:txXfrm>
        <a:off x="7674232" y="716691"/>
        <a:ext cx="2449694" cy="734908"/>
      </dsp:txXfrm>
    </dsp:sp>
    <dsp:sp modelId="{C42A8BDE-B838-475D-AFDE-17B60D744AB6}">
      <dsp:nvSpPr>
        <dsp:cNvPr id="0" name=""/>
        <dsp:cNvSpPr/>
      </dsp:nvSpPr>
      <dsp:spPr>
        <a:xfrm>
          <a:off x="7674232" y="1605076"/>
          <a:ext cx="2449694" cy="3203199"/>
        </a:xfrm>
        <a:prstGeom prst="rect">
          <a:avLst/>
        </a:prstGeom>
        <a:solidFill>
          <a:schemeClr val="accent1">
            <a:lumMod val="40000"/>
            <a:lumOff val="60000"/>
            <a:alpha val="4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975" tIns="241975" rIns="241975" bIns="241975" numCol="1" spcCol="1270" anchor="t" anchorCtr="0">
          <a:noAutofit/>
        </a:bodyPr>
        <a:lstStyle/>
        <a:p>
          <a:pPr marL="0" lvl="0" indent="0" algn="l" defTabSz="800100" rtl="0">
            <a:lnSpc>
              <a:spcPct val="100000"/>
            </a:lnSpc>
            <a:spcBef>
              <a:spcPct val="0"/>
            </a:spcBef>
            <a:spcAft>
              <a:spcPct val="35000"/>
            </a:spcAft>
            <a:buNone/>
          </a:pPr>
          <a:r>
            <a:rPr lang="en-GB" sz="1800" b="0" i="0" kern="1200" dirty="0">
              <a:latin typeface="Avenir Next LT Pro" panose="020B0504020202020204" pitchFamily="34" charset="77"/>
            </a:rPr>
            <a:t>Final task was to make a </a:t>
          </a:r>
          <a:r>
            <a:rPr lang="en-GB" sz="1800" b="1" i="0" kern="1200" dirty="0">
              <a:latin typeface="Avenir Next LT Pro" panose="020B0504020202020204" pitchFamily="34" charset="77"/>
            </a:rPr>
            <a:t>Basic Banking</a:t>
          </a:r>
          <a:r>
            <a:rPr lang="en-GB" sz="1800" b="0" i="0" kern="1200" dirty="0">
              <a:latin typeface="Avenir Next LT Pro" panose="020B0504020202020204" pitchFamily="34" charset="77"/>
            </a:rPr>
            <a:t> </a:t>
          </a:r>
          <a:r>
            <a:rPr lang="en-GB" sz="1800" b="1" i="0" kern="1200" dirty="0">
              <a:latin typeface="Avenir Next LT Pro" panose="020B0504020202020204" pitchFamily="34" charset="77"/>
            </a:rPr>
            <a:t>system</a:t>
          </a:r>
          <a:r>
            <a:rPr lang="en-GB" sz="1800" b="0" i="0" kern="1200" dirty="0">
              <a:latin typeface="Avenir Next LT Pro" panose="020B0504020202020204" pitchFamily="34" charset="77"/>
            </a:rPr>
            <a:t> which can show customers and transaction history.</a:t>
          </a:r>
          <a:endParaRPr lang="en-US" sz="1800" b="0" i="0" kern="1200" dirty="0">
            <a:latin typeface="Avenir Next LT Pro" panose="020B0504020202020204" pitchFamily="34" charset="77"/>
          </a:endParaRPr>
        </a:p>
      </dsp:txBody>
      <dsp:txXfrm>
        <a:off x="7674232" y="1605076"/>
        <a:ext cx="2449694" cy="3203199"/>
      </dsp:txXfrm>
    </dsp:sp>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12/12/2022</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12/12/2022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7</a:t>
            </a:fld>
            <a:endParaRPr lang="en-US" dirty="0"/>
          </a:p>
        </p:txBody>
      </p:sp>
    </p:spTree>
    <p:extLst>
      <p:ext uri="{BB962C8B-B14F-4D97-AF65-F5344CB8AC3E}">
        <p14:creationId xmlns:p14="http://schemas.microsoft.com/office/powerpoint/2010/main" val="4847820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8</a:t>
            </a:fld>
            <a:endParaRPr lang="en-US" dirty="0"/>
          </a:p>
        </p:txBody>
      </p:sp>
    </p:spTree>
    <p:extLst>
      <p:ext uri="{BB962C8B-B14F-4D97-AF65-F5344CB8AC3E}">
        <p14:creationId xmlns:p14="http://schemas.microsoft.com/office/powerpoint/2010/main" val="32573586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9</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a:t>Presentation Title</a:t>
            </a:r>
            <a:endParaRPr lang="en-US" dirty="0"/>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a:t>Presentation Title</a:t>
            </a:r>
            <a:endParaRPr lang="en-US" dirty="0"/>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1"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8.png"/><Relationship Id="rId4" Type="http://schemas.microsoft.com/office/2007/relationships/hdphoto" Target="../media/hdphoto6.wdp"/></Relationships>
</file>

<file path=ppt/slides/_rels/slide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microsoft.com/office/2007/relationships/hdphoto" Target="../media/hdphoto9.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574551" y="614292"/>
            <a:ext cx="10591289" cy="3427502"/>
          </a:xfrm>
        </p:spPr>
        <p:txBody>
          <a:bodyPr/>
          <a:lstStyle/>
          <a:p>
            <a:r>
              <a:rPr lang="en-US" dirty="0"/>
              <a:t>Industrial interaction on</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a:xfrm>
            <a:off x="684688" y="4303803"/>
            <a:ext cx="11232992" cy="1150516"/>
          </a:xfrm>
        </p:spPr>
        <p:txBody>
          <a:bodyPr/>
          <a:lstStyle/>
          <a:p>
            <a:r>
              <a:rPr lang="en-US" dirty="0"/>
              <a:t> Auscan academy of information Technology </a:t>
            </a:r>
            <a:r>
              <a:rPr lang="en-US" dirty="0" err="1"/>
              <a:t>pvt.</a:t>
            </a:r>
            <a:r>
              <a:rPr lang="en-US" dirty="0"/>
              <a:t> Ltd.</a:t>
            </a:r>
          </a:p>
          <a:p>
            <a:pPr algn="ctr">
              <a:lnSpc>
                <a:spcPct val="100000"/>
              </a:lnSpc>
            </a:pPr>
            <a:r>
              <a:rPr lang="en-US" sz="1600" dirty="0"/>
              <a:t> </a:t>
            </a:r>
          </a:p>
          <a:p>
            <a:pPr algn="ctr">
              <a:lnSpc>
                <a:spcPct val="100000"/>
              </a:lnSpc>
            </a:pPr>
            <a:endParaRPr lang="en-US" sz="1600" dirty="0"/>
          </a:p>
          <a:p>
            <a:pPr algn="ctr">
              <a:lnSpc>
                <a:spcPct val="100000"/>
              </a:lnSpc>
            </a:pPr>
            <a:endParaRPr lang="en-US" sz="1600" dirty="0"/>
          </a:p>
          <a:p>
            <a:pPr algn="ctr">
              <a:lnSpc>
                <a:spcPct val="100000"/>
              </a:lnSpc>
            </a:pPr>
            <a:endParaRPr lang="en-US" sz="1600" dirty="0"/>
          </a:p>
          <a:p>
            <a:pPr>
              <a:lnSpc>
                <a:spcPct val="100000"/>
              </a:lnSpc>
            </a:pPr>
            <a:r>
              <a:rPr lang="en-US" sz="1600" dirty="0"/>
              <a:t>AKSHAT BHATT								2015225</a:t>
            </a:r>
          </a:p>
        </p:txBody>
      </p:sp>
      <p:sp>
        <p:nvSpPr>
          <p:cNvPr id="2" name="Subtitle 6">
            <a:extLst>
              <a:ext uri="{FF2B5EF4-FFF2-40B4-BE49-F238E27FC236}">
                <a16:creationId xmlns:a16="http://schemas.microsoft.com/office/drawing/2014/main" id="{853EBE76-00EA-6648-80FB-0B6AD7B5B779}"/>
              </a:ext>
            </a:extLst>
          </p:cNvPr>
          <p:cNvSpPr txBox="1">
            <a:spLocks/>
          </p:cNvSpPr>
          <p:nvPr/>
        </p:nvSpPr>
        <p:spPr>
          <a:xfrm>
            <a:off x="593248" y="1165761"/>
            <a:ext cx="11558112" cy="2981637"/>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2400" b="0" i="0" kern="1200" cap="all" spc="300" baseline="0">
                <a:solidFill>
                  <a:schemeClr val="tx1"/>
                </a:solidFill>
                <a:latin typeface="+mn-lt"/>
                <a:ea typeface="+mn-ea"/>
                <a:cs typeface="+mn-cs"/>
              </a:defRPr>
            </a:lvl1pPr>
            <a:lvl2pPr marL="457200" indent="0" algn="ctr"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2pPr>
            <a:lvl3pPr marL="914400" indent="0" algn="ctr"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3pPr>
            <a:lvl4pPr marL="13716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4pPr>
            <a:lvl5pPr marL="18288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 </a:t>
            </a:r>
          </a:p>
          <a:p>
            <a:r>
              <a:rPr lang="en-US" dirty="0"/>
              <a:t>Front end development</a:t>
            </a:r>
          </a:p>
          <a:p>
            <a:endParaRPr lang="en-US" dirty="0"/>
          </a:p>
        </p:txBody>
      </p:sp>
      <p:pic>
        <p:nvPicPr>
          <p:cNvPr id="1026" name="Picture 2">
            <a:extLst>
              <a:ext uri="{FF2B5EF4-FFF2-40B4-BE49-F238E27FC236}">
                <a16:creationId xmlns:a16="http://schemas.microsoft.com/office/drawing/2014/main" id="{4BFD62E9-5F81-3F9C-4D34-5C7AA5B195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0856" y="2893515"/>
            <a:ext cx="1410288" cy="1410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9308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p:txBody>
          <a:bodyPr/>
          <a:lstStyle/>
          <a:p>
            <a:r>
              <a:rPr lang="en-US" dirty="0"/>
              <a:t>CONTENTS</a:t>
            </a:r>
          </a:p>
        </p:txBody>
      </p:sp>
      <p:pic>
        <p:nvPicPr>
          <p:cNvPr id="22" name="Picture Placeholder 11" descr="Close-up of skyscrapers">
            <a:extLst>
              <a:ext uri="{FF2B5EF4-FFF2-40B4-BE49-F238E27FC236}">
                <a16:creationId xmlns:a16="http://schemas.microsoft.com/office/drawing/2014/main" id="{02CB0A40-C392-7AEB-F580-EA0981B3CBEC}"/>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colorTemperature colorTemp="8800"/>
                    </a14:imgEffect>
                    <a14:imgEffect>
                      <a14:saturation sat="0"/>
                    </a14:imgEffect>
                    <a14:imgEffect>
                      <a14:brightnessContrast bright="26000" contrast="-21000"/>
                    </a14:imgEffect>
                  </a14:imgLayer>
                </a14:imgProps>
              </a:ext>
              <a:ext uri="{28A0092B-C50C-407E-A947-70E740481C1C}">
                <a14:useLocalDpi xmlns:a14="http://schemas.microsoft.com/office/drawing/2010/main"/>
              </a:ext>
            </a:extLst>
          </a:blip>
          <a:srcRect/>
          <a:stretch/>
        </p:blipFill>
        <p:spPr>
          <a:blipFill dpi="0" rotWithShape="1">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p:txBody>
          <a:bodyPr/>
          <a:lstStyle/>
          <a:p>
            <a:r>
              <a:rPr lang="en-US" dirty="0"/>
              <a:t>INTRODUCTION </a:t>
            </a:r>
          </a:p>
          <a:p>
            <a:r>
              <a:rPr lang="en-US" dirty="0"/>
              <a:t>ABOUT THE COMPANY</a:t>
            </a:r>
          </a:p>
          <a:p>
            <a:r>
              <a:rPr lang="en-US" dirty="0"/>
              <a:t>WORK DETAILS</a:t>
            </a:r>
          </a:p>
          <a:p>
            <a:r>
              <a:rPr lang="en-US" dirty="0"/>
              <a:t>SKILLS LEARNED</a:t>
            </a:r>
          </a:p>
          <a:p>
            <a:r>
              <a:rPr lang="en-US" dirty="0"/>
              <a:t>SUMMARY</a:t>
            </a:r>
          </a:p>
          <a:p>
            <a:endParaRPr lang="en-US" dirty="0"/>
          </a:p>
          <a:p>
            <a:endParaRPr lang="en-US" dirty="0"/>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rgbClr val="4A5EE6">
              <a:alpha val="87843"/>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rgbClr val="4A5EE6">
              <a:alpha val="76078"/>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a:xfrm>
            <a:off x="846438" y="840002"/>
            <a:ext cx="10506416" cy="1128519"/>
          </a:xfrm>
        </p:spPr>
        <p:txBody>
          <a:bodyPr/>
          <a:lstStyle/>
          <a:p>
            <a:r>
              <a:rPr lang="en-US" dirty="0">
                <a:solidFill>
                  <a:schemeClr val="bg1"/>
                </a:solidFill>
              </a:rPr>
              <a:t>INTRO</a:t>
            </a: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616401" y="2090460"/>
            <a:ext cx="4375150" cy="3891067"/>
          </a:xfrm>
        </p:spPr>
        <p:txBody>
          <a:bodyPr/>
          <a:lstStyle/>
          <a:p>
            <a:pPr algn="just"/>
            <a:r>
              <a:rPr lang="en-GB" sz="1600" dirty="0"/>
              <a:t>The internship was carried out digitally, the intern must have to accomplish all of the tasks allocated to them in order to complete the internship. Each task was an individual assignment, and no group work was permitted. The intern had to be able to complete each task within the allotted time frame for it to be considered a success.</a:t>
            </a:r>
          </a:p>
          <a:p>
            <a:pPr algn="just"/>
            <a:r>
              <a:rPr lang="en-GB" sz="1600" dirty="0"/>
              <a:t>A2IT provided the environment and necessary resources for the successful completion of the internship.</a:t>
            </a:r>
            <a:endParaRPr lang="en-US" sz="1600" dirty="0"/>
          </a:p>
          <a:p>
            <a:pPr algn="just"/>
            <a:endParaRPr lang="en-US" dirty="0"/>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Front end development</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5593591" y="-99814"/>
            <a:ext cx="6034216" cy="1439604"/>
          </a:xfrm>
        </p:spPr>
        <p:txBody>
          <a:bodyPr/>
          <a:lstStyle/>
          <a:p>
            <a:r>
              <a:rPr lang="en-US" dirty="0"/>
              <a:t>About the company</a:t>
            </a: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5593591" y="1369564"/>
            <a:ext cx="5867087" cy="4921505"/>
          </a:xfrm>
        </p:spPr>
        <p:txBody>
          <a:bodyPr/>
          <a:lstStyle/>
          <a:p>
            <a:pPr algn="just"/>
            <a:r>
              <a:rPr lang="en-GB" sz="1400" b="1" dirty="0"/>
              <a:t>A2IT</a:t>
            </a:r>
            <a:r>
              <a:rPr lang="en-GB" sz="1400" dirty="0"/>
              <a:t> is an industrial training company in Mohali Chandigarh which stands for Auscan Academy of Information Technology </a:t>
            </a:r>
            <a:r>
              <a:rPr lang="en-GB" sz="1400" dirty="0" err="1"/>
              <a:t>Pvt.</a:t>
            </a:r>
            <a:r>
              <a:rPr lang="en-GB" sz="1400" dirty="0"/>
              <a:t> Ltd. A2IT is an experienced SaaS software development company with an award-winning portfolio. With the experience of working with more than 20 Fortune 200 companies, we have developed applications that are now being used by millions of consumers around the world.</a:t>
            </a:r>
          </a:p>
          <a:p>
            <a:pPr algn="just"/>
            <a:r>
              <a:rPr lang="en-GB" sz="1400" dirty="0"/>
              <a:t>A2IT provides is a software development company with strong skills in:</a:t>
            </a:r>
          </a:p>
          <a:p>
            <a:pPr marL="285750" indent="-285750" algn="just">
              <a:buFont typeface="Arial" panose="020B0604020202020204" pitchFamily="34" charset="0"/>
              <a:buChar char="•"/>
            </a:pPr>
            <a:r>
              <a:rPr lang="en-GB" sz="1400" b="1" dirty="0"/>
              <a:t>Web development.</a:t>
            </a:r>
          </a:p>
          <a:p>
            <a:pPr marL="285750" indent="-285750" algn="just">
              <a:buFont typeface="Arial" panose="020B0604020202020204" pitchFamily="34" charset="0"/>
              <a:buChar char="•"/>
            </a:pPr>
            <a:r>
              <a:rPr lang="en-GB" sz="1400" b="1" dirty="0"/>
              <a:t>UX | UI design.</a:t>
            </a:r>
          </a:p>
          <a:p>
            <a:pPr marL="285750" indent="-285750" algn="just">
              <a:buFont typeface="Arial" panose="020B0604020202020204" pitchFamily="34" charset="0"/>
              <a:buChar char="•"/>
            </a:pPr>
            <a:r>
              <a:rPr lang="en-GB" sz="1400" b="1" dirty="0"/>
              <a:t>Mobile app development (iOS and Android).</a:t>
            </a:r>
          </a:p>
          <a:p>
            <a:pPr algn="just"/>
            <a:r>
              <a:rPr lang="en-GB" sz="1400" dirty="0"/>
              <a:t>And many more.</a:t>
            </a:r>
          </a:p>
          <a:p>
            <a:pPr algn="just"/>
            <a:endParaRPr lang="en-US" sz="1400" dirty="0"/>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Front end development</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2521615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2C975-C0D8-5635-3CD4-B28EE3571842}"/>
              </a:ext>
            </a:extLst>
          </p:cNvPr>
          <p:cNvSpPr>
            <a:spLocks noGrp="1"/>
          </p:cNvSpPr>
          <p:nvPr>
            <p:ph type="title"/>
          </p:nvPr>
        </p:nvSpPr>
        <p:spPr>
          <a:xfrm>
            <a:off x="222660" y="301880"/>
            <a:ext cx="8244113" cy="970081"/>
          </a:xfrm>
        </p:spPr>
        <p:txBody>
          <a:bodyPr/>
          <a:lstStyle/>
          <a:p>
            <a:r>
              <a:rPr lang="en-US" b="1" dirty="0"/>
              <a:t>work details</a:t>
            </a:r>
          </a:p>
        </p:txBody>
      </p:sp>
      <p:sp>
        <p:nvSpPr>
          <p:cNvPr id="3" name="Subtitle 2">
            <a:extLst>
              <a:ext uri="{FF2B5EF4-FFF2-40B4-BE49-F238E27FC236}">
                <a16:creationId xmlns:a16="http://schemas.microsoft.com/office/drawing/2014/main" id="{B62B6991-4690-5E5C-1B86-4715D2403B3B}"/>
              </a:ext>
            </a:extLst>
          </p:cNvPr>
          <p:cNvSpPr>
            <a:spLocks noGrp="1"/>
          </p:cNvSpPr>
          <p:nvPr>
            <p:ph type="subTitle" idx="1"/>
          </p:nvPr>
        </p:nvSpPr>
        <p:spPr>
          <a:xfrm>
            <a:off x="222660" y="1040637"/>
            <a:ext cx="11451180" cy="1194563"/>
          </a:xfrm>
        </p:spPr>
        <p:txBody>
          <a:bodyPr/>
          <a:lstStyle/>
          <a:p>
            <a:pPr algn="just"/>
            <a:r>
              <a:rPr lang="en-GB" b="0" dirty="0"/>
              <a:t>As a front-end developer, the major duties included determining the structure and design of web pages, striking a balance between functional and aesthetic design, and ensuring web design is optimized for smartphones. Working in an Agile, collaborative environment to understand requirements, design, code, and test innovative applications, and support those application. It requires the user to be skilled in in UI Development technologies such as HTML, CSS, JavaScript.</a:t>
            </a:r>
            <a:endParaRPr lang="en-US" b="0" dirty="0"/>
          </a:p>
        </p:txBody>
      </p:sp>
      <p:sp>
        <p:nvSpPr>
          <p:cNvPr id="11" name="Footer Placeholder 10">
            <a:extLst>
              <a:ext uri="{FF2B5EF4-FFF2-40B4-BE49-F238E27FC236}">
                <a16:creationId xmlns:a16="http://schemas.microsoft.com/office/drawing/2014/main" id="{F0FE709F-757F-9DAB-DC56-68FD7C46FC5A}"/>
              </a:ext>
            </a:extLst>
          </p:cNvPr>
          <p:cNvSpPr>
            <a:spLocks noGrp="1"/>
          </p:cNvSpPr>
          <p:nvPr>
            <p:ph type="ftr" sz="quarter" idx="10"/>
          </p:nvPr>
        </p:nvSpPr>
        <p:spPr/>
        <p:txBody>
          <a:bodyPr/>
          <a:lstStyle/>
          <a:p>
            <a:r>
              <a:rPr lang="en-US" dirty="0"/>
              <a:t>Front end development</a:t>
            </a:r>
          </a:p>
        </p:txBody>
      </p:sp>
      <p:sp>
        <p:nvSpPr>
          <p:cNvPr id="12" name="Slide Number Placeholder 11">
            <a:extLst>
              <a:ext uri="{FF2B5EF4-FFF2-40B4-BE49-F238E27FC236}">
                <a16:creationId xmlns:a16="http://schemas.microsoft.com/office/drawing/2014/main" id="{EA7158D5-C54E-C1C2-70BB-D7F577BB8A7C}"/>
              </a:ext>
            </a:extLst>
          </p:cNvPr>
          <p:cNvSpPr>
            <a:spLocks noGrp="1"/>
          </p:cNvSpPr>
          <p:nvPr>
            <p:ph type="sldNum" sz="quarter" idx="11"/>
          </p:nvPr>
        </p:nvSpPr>
        <p:spPr/>
        <p:txBody>
          <a:bodyPr/>
          <a:lstStyle/>
          <a:p>
            <a:fld id="{09A01C0A-2BB6-49E7-91A3-DCB9F9F59583}" type="slidenum">
              <a:rPr lang="en-US" smtClean="0"/>
              <a:pPr/>
              <a:t>5</a:t>
            </a:fld>
            <a:endParaRPr lang="en-US" dirty="0"/>
          </a:p>
        </p:txBody>
      </p:sp>
      <p:sp>
        <p:nvSpPr>
          <p:cNvPr id="4" name="Subtitle 2">
            <a:extLst>
              <a:ext uri="{FF2B5EF4-FFF2-40B4-BE49-F238E27FC236}">
                <a16:creationId xmlns:a16="http://schemas.microsoft.com/office/drawing/2014/main" id="{C3DF1B62-68FB-890F-1EED-ADC2BEA22585}"/>
              </a:ext>
            </a:extLst>
          </p:cNvPr>
          <p:cNvSpPr txBox="1">
            <a:spLocks/>
          </p:cNvSpPr>
          <p:nvPr/>
        </p:nvSpPr>
        <p:spPr>
          <a:xfrm>
            <a:off x="222660" y="3289680"/>
            <a:ext cx="4196940" cy="2765680"/>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Tx/>
              <a:buNone/>
              <a:defRPr sz="1800" b="1" i="0" kern="1200" spc="0">
                <a:solidFill>
                  <a:schemeClr val="tx1"/>
                </a:solidFill>
                <a:latin typeface="+mn-lt"/>
                <a:ea typeface="+mn-ea"/>
                <a:cs typeface="+mn-cs"/>
              </a:defRPr>
            </a:lvl1pPr>
            <a:lvl2pPr marL="457200" indent="0" algn="ctr"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2pPr>
            <a:lvl3pPr marL="914400" indent="0" algn="ctr"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3pPr>
            <a:lvl4pPr marL="13716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4pPr>
            <a:lvl5pPr marL="18288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GB" b="0" dirty="0"/>
              <a:t>The internship included of total four tasks that were to be completed for the successful completion of the internship. The task ranked up from basics to intermediate level as follows:</a:t>
            </a:r>
            <a:endParaRPr lang="en-US" b="0" dirty="0"/>
          </a:p>
        </p:txBody>
      </p:sp>
    </p:spTree>
    <p:extLst>
      <p:ext uri="{BB962C8B-B14F-4D97-AF65-F5344CB8AC3E}">
        <p14:creationId xmlns:p14="http://schemas.microsoft.com/office/powerpoint/2010/main" val="1572098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3" descr="Timeline Placeholder ">
            <a:extLst>
              <a:ext uri="{FF2B5EF4-FFF2-40B4-BE49-F238E27FC236}">
                <a16:creationId xmlns:a16="http://schemas.microsoft.com/office/drawing/2014/main" id="{19F9EF88-EB9B-04DD-91EC-4006E9AC3D88}"/>
              </a:ext>
            </a:extLst>
          </p:cNvPr>
          <p:cNvGraphicFramePr>
            <a:graphicFrameLocks noGrp="1"/>
          </p:cNvGraphicFramePr>
          <p:nvPr>
            <p:ph sz="half" idx="2"/>
            <p:extLst>
              <p:ext uri="{D42A27DB-BD31-4B8C-83A1-F6EECF244321}">
                <p14:modId xmlns:p14="http://schemas.microsoft.com/office/powerpoint/2010/main" val="3712095735"/>
              </p:ext>
            </p:extLst>
          </p:nvPr>
        </p:nvGraphicFramePr>
        <p:xfrm>
          <a:off x="850900" y="1319514"/>
          <a:ext cx="10125075" cy="48606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3">
            <a:extLst>
              <a:ext uri="{FF2B5EF4-FFF2-40B4-BE49-F238E27FC236}">
                <a16:creationId xmlns:a16="http://schemas.microsoft.com/office/drawing/2014/main" id="{984B4FB8-6256-4F44-F50B-954ED8BB56A8}"/>
              </a:ext>
            </a:extLst>
          </p:cNvPr>
          <p:cNvSpPr>
            <a:spLocks noGrp="1"/>
          </p:cNvSpPr>
          <p:nvPr>
            <p:ph type="title"/>
          </p:nvPr>
        </p:nvSpPr>
        <p:spPr/>
        <p:txBody>
          <a:bodyPr/>
          <a:lstStyle/>
          <a:p>
            <a:r>
              <a:rPr lang="en-US" dirty="0"/>
              <a:t>Tasks </a:t>
            </a:r>
          </a:p>
        </p:txBody>
      </p:sp>
      <p:sp>
        <p:nvSpPr>
          <p:cNvPr id="6" name="Footer Placeholder 5">
            <a:extLst>
              <a:ext uri="{FF2B5EF4-FFF2-40B4-BE49-F238E27FC236}">
                <a16:creationId xmlns:a16="http://schemas.microsoft.com/office/drawing/2014/main" id="{ADD1FD97-ECA8-A83C-7727-187711310EF5}"/>
              </a:ext>
            </a:extLst>
          </p:cNvPr>
          <p:cNvSpPr>
            <a:spLocks noGrp="1"/>
          </p:cNvSpPr>
          <p:nvPr>
            <p:ph type="ftr" sz="quarter" idx="10"/>
          </p:nvPr>
        </p:nvSpPr>
        <p:spPr/>
        <p:txBody>
          <a:bodyPr/>
          <a:lstStyle/>
          <a:p>
            <a:r>
              <a:rPr lang="en-US" dirty="0"/>
              <a:t>Front end development</a:t>
            </a:r>
          </a:p>
        </p:txBody>
      </p:sp>
      <p:sp>
        <p:nvSpPr>
          <p:cNvPr id="7" name="Slide Number Placeholder 6">
            <a:extLst>
              <a:ext uri="{FF2B5EF4-FFF2-40B4-BE49-F238E27FC236}">
                <a16:creationId xmlns:a16="http://schemas.microsoft.com/office/drawing/2014/main" id="{C52F19C2-AF93-9D25-71CF-17F90A8DA904}"/>
              </a:ext>
            </a:extLst>
          </p:cNvPr>
          <p:cNvSpPr>
            <a:spLocks noGrp="1"/>
          </p:cNvSpPr>
          <p:nvPr>
            <p:ph type="sldNum" sz="quarter" idx="11"/>
          </p:nvPr>
        </p:nvSpPr>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2646176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97EFE406-7799-825C-C7AD-B4F51349C75F}"/>
              </a:ext>
            </a:extLst>
          </p:cNvPr>
          <p:cNvSpPr>
            <a:spLocks noGrp="1"/>
          </p:cNvSpPr>
          <p:nvPr>
            <p:ph type="title"/>
          </p:nvPr>
        </p:nvSpPr>
        <p:spPr/>
        <p:txBody>
          <a:bodyPr/>
          <a:lstStyle/>
          <a:p>
            <a:r>
              <a:rPr lang="en-US" dirty="0"/>
              <a:t>Skills learned</a:t>
            </a:r>
          </a:p>
        </p:txBody>
      </p:sp>
      <p:pic>
        <p:nvPicPr>
          <p:cNvPr id="8" name="Picture Placeholder 7" descr="Upward trend with solid fill">
            <a:extLst>
              <a:ext uri="{FF2B5EF4-FFF2-40B4-BE49-F238E27FC236}">
                <a16:creationId xmlns:a16="http://schemas.microsoft.com/office/drawing/2014/main" id="{D1EEF821-946B-05F6-7AA4-2EB5D46893C1}"/>
              </a:ext>
            </a:extLst>
          </p:cNvPr>
          <p:cNvPicPr>
            <a:picLocks noGrp="1" noChangeAspect="1"/>
          </p:cNvPicPr>
          <p:nvPr>
            <p:ph type="pic" sz="quarter" idx="32"/>
          </p:nvPr>
        </p:nvPicPr>
        <p:blipFill rotWithShape="1">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t="5274" b="5274"/>
          <a:stretch/>
        </p:blipFill>
        <p:spPr/>
      </p:pic>
      <p:sp>
        <p:nvSpPr>
          <p:cNvPr id="13" name="Subtitle 12">
            <a:extLst>
              <a:ext uri="{FF2B5EF4-FFF2-40B4-BE49-F238E27FC236}">
                <a16:creationId xmlns:a16="http://schemas.microsoft.com/office/drawing/2014/main" id="{28CDBA4D-392D-EF87-B0DB-6284C88E13E8}"/>
              </a:ext>
            </a:extLst>
          </p:cNvPr>
          <p:cNvSpPr>
            <a:spLocks noGrp="1"/>
          </p:cNvSpPr>
          <p:nvPr>
            <p:ph type="subTitle" idx="1"/>
          </p:nvPr>
        </p:nvSpPr>
        <p:spPr>
          <a:xfrm>
            <a:off x="858620" y="2644531"/>
            <a:ext cx="2940863" cy="1002007"/>
          </a:xfrm>
        </p:spPr>
        <p:txBody>
          <a:bodyPr/>
          <a:lstStyle/>
          <a:p>
            <a:pPr algn="ctr"/>
            <a:r>
              <a:rPr lang="en-US" dirty="0"/>
              <a:t>html</a:t>
            </a:r>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idx="10"/>
          </p:nvPr>
        </p:nvSpPr>
        <p:spPr>
          <a:xfrm>
            <a:off x="829591" y="3808069"/>
            <a:ext cx="2944737" cy="2284667"/>
          </a:xfrm>
        </p:spPr>
        <p:txBody>
          <a:bodyPr/>
          <a:lstStyle/>
          <a:p>
            <a:r>
              <a:rPr lang="en-GB" b="1" dirty="0"/>
              <a:t>Basic concepts </a:t>
            </a:r>
            <a:r>
              <a:rPr lang="en-GB" dirty="0"/>
              <a:t>(www and &amp; HTTP, client server communication).</a:t>
            </a:r>
          </a:p>
          <a:p>
            <a:r>
              <a:rPr lang="en-GB" b="1" dirty="0"/>
              <a:t>Basic HTML </a:t>
            </a:r>
            <a:r>
              <a:rPr lang="en-GB" dirty="0"/>
              <a:t>(tags, element, attributes, paragraphs, headings, table, font, images, background).</a:t>
            </a:r>
          </a:p>
          <a:p>
            <a:r>
              <a:rPr lang="en-GB" b="1" dirty="0"/>
              <a:t>HTML Forms </a:t>
            </a:r>
            <a:r>
              <a:rPr lang="en-GB" dirty="0"/>
              <a:t>(input, text fields, password, checkbox, combo-box, radio box, text areas, files, buttons).</a:t>
            </a:r>
            <a:endParaRPr lang="en-US" dirty="0"/>
          </a:p>
          <a:p>
            <a:endParaRPr lang="en-US" dirty="0"/>
          </a:p>
        </p:txBody>
      </p:sp>
      <p:pic>
        <p:nvPicPr>
          <p:cNvPr id="89" name="Picture Placeholder 8" descr="Cycle with people with solid fill">
            <a:extLst>
              <a:ext uri="{FF2B5EF4-FFF2-40B4-BE49-F238E27FC236}">
                <a16:creationId xmlns:a16="http://schemas.microsoft.com/office/drawing/2014/main" id="{6FDCA5E5-50F1-AB9C-3334-27C4BFC84647}"/>
              </a:ext>
            </a:extLst>
          </p:cNvPr>
          <p:cNvPicPr>
            <a:picLocks noGrp="1" noChangeAspect="1"/>
          </p:cNvPicPr>
          <p:nvPr>
            <p:ph type="pic" sz="quarter" idx="30"/>
          </p:nvPr>
        </p:nvPicPr>
        <p:blipFill rotWithShape="1">
          <a:blip r:embed="rId5" cstate="print">
            <a:extLst>
              <a:ext uri="{28A0092B-C50C-407E-A947-70E740481C1C}">
                <a14:useLocalDpi xmlns:a14="http://schemas.microsoft.com/office/drawing/2010/main"/>
              </a:ext>
              <a:ext uri="{96DAC541-7B7A-43D3-8B79-37D633B846F1}">
                <asvg:svgBlip xmlns:asvg="http://schemas.microsoft.com/office/drawing/2016/SVG/main" r:embed="rId6"/>
              </a:ext>
            </a:extLst>
          </a:blip>
          <a:srcRect t="5335" b="5335"/>
          <a:stretch/>
        </p:blipFill>
        <p:spPr>
          <a:xfrm>
            <a:off x="4899549" y="1815838"/>
            <a:ext cx="1367154" cy="1222013"/>
          </a:xfrm>
        </p:spPr>
      </p:pic>
      <p:sp>
        <p:nvSpPr>
          <p:cNvPr id="39" name="Text Placeholder 38">
            <a:extLst>
              <a:ext uri="{FF2B5EF4-FFF2-40B4-BE49-F238E27FC236}">
                <a16:creationId xmlns:a16="http://schemas.microsoft.com/office/drawing/2014/main" id="{0BF224F1-5D4B-786D-DAC6-9E999EF34BBD}"/>
              </a:ext>
            </a:extLst>
          </p:cNvPr>
          <p:cNvSpPr>
            <a:spLocks noGrp="1"/>
          </p:cNvSpPr>
          <p:nvPr>
            <p:ph type="body" sz="quarter" idx="28"/>
          </p:nvPr>
        </p:nvSpPr>
        <p:spPr>
          <a:xfrm>
            <a:off x="4617226" y="2657636"/>
            <a:ext cx="2940864" cy="988902"/>
          </a:xfrm>
        </p:spPr>
        <p:txBody>
          <a:bodyPr/>
          <a:lstStyle/>
          <a:p>
            <a:pPr algn="ctr"/>
            <a:r>
              <a:rPr lang="en-US" dirty="0" err="1"/>
              <a:t>css</a:t>
            </a:r>
            <a:endParaRPr lang="en-US" dirty="0"/>
          </a:p>
        </p:txBody>
      </p:sp>
      <p:sp>
        <p:nvSpPr>
          <p:cNvPr id="14" name="Content Placeholder 13">
            <a:extLst>
              <a:ext uri="{FF2B5EF4-FFF2-40B4-BE49-F238E27FC236}">
                <a16:creationId xmlns:a16="http://schemas.microsoft.com/office/drawing/2014/main" id="{0A7D71A8-B372-410F-100C-83EBF28378DA}"/>
              </a:ext>
            </a:extLst>
          </p:cNvPr>
          <p:cNvSpPr>
            <a:spLocks noGrp="1"/>
          </p:cNvSpPr>
          <p:nvPr>
            <p:ph idx="12"/>
          </p:nvPr>
        </p:nvSpPr>
        <p:spPr>
          <a:xfrm>
            <a:off x="4613353" y="3776770"/>
            <a:ext cx="2944737" cy="2284667"/>
          </a:xfrm>
        </p:spPr>
        <p:txBody>
          <a:bodyPr/>
          <a:lstStyle/>
          <a:p>
            <a:r>
              <a:rPr lang="en-GB" b="1" dirty="0"/>
              <a:t>Basic CSS </a:t>
            </a:r>
            <a:r>
              <a:rPr lang="en-GB" dirty="0"/>
              <a:t>(selector, internal, external, inline, class, id, background, font, text, padding, margin, border, hovering and elements).</a:t>
            </a:r>
          </a:p>
          <a:p>
            <a:r>
              <a:rPr lang="en-GB" b="1" dirty="0"/>
              <a:t>Advance CSS </a:t>
            </a:r>
            <a:r>
              <a:rPr lang="en-GB" dirty="0"/>
              <a:t>(border-radius, opacity, cursor, layers, position, display, float, gradient and multiple-column).</a:t>
            </a:r>
          </a:p>
          <a:p>
            <a:r>
              <a:rPr lang="en-GB" dirty="0"/>
              <a:t>Template design using CSS div.</a:t>
            </a:r>
            <a:endParaRPr lang="en-US" dirty="0"/>
          </a:p>
        </p:txBody>
      </p:sp>
      <p:pic>
        <p:nvPicPr>
          <p:cNvPr id="86" name="Picture Placeholder 11" descr="Handshake with solid fill">
            <a:extLst>
              <a:ext uri="{FF2B5EF4-FFF2-40B4-BE49-F238E27FC236}">
                <a16:creationId xmlns:a16="http://schemas.microsoft.com/office/drawing/2014/main" id="{EDD89CDE-5716-DC27-2BC3-9D1E02F20966}"/>
              </a:ext>
            </a:extLst>
          </p:cNvPr>
          <p:cNvPicPr>
            <a:picLocks noGrp="1" noChangeAspect="1"/>
          </p:cNvPicPr>
          <p:nvPr>
            <p:ph type="pic" sz="quarter" idx="31"/>
          </p:nvPr>
        </p:nvPicPr>
        <p:blipFill rotWithShape="1">
          <a:blip r:embed="rId7" cstate="print">
            <a:extLst>
              <a:ext uri="{28A0092B-C50C-407E-A947-70E740481C1C}">
                <a14:useLocalDpi xmlns:a14="http://schemas.microsoft.com/office/drawing/2010/main"/>
              </a:ext>
              <a:ext uri="{96DAC541-7B7A-43D3-8B79-37D633B846F1}">
                <asvg:svgBlip xmlns:asvg="http://schemas.microsoft.com/office/drawing/2016/SVG/main" r:embed="rId8"/>
              </a:ext>
            </a:extLst>
          </a:blip>
          <a:srcRect t="5404" b="5404"/>
          <a:stretch/>
        </p:blipFill>
        <p:spPr>
          <a:xfrm>
            <a:off x="8125429" y="1818798"/>
            <a:ext cx="1367154" cy="1222013"/>
          </a:xfrm>
        </p:spPr>
      </p:pic>
      <p:sp>
        <p:nvSpPr>
          <p:cNvPr id="16" name="Text Placeholder 15">
            <a:extLst>
              <a:ext uri="{FF2B5EF4-FFF2-40B4-BE49-F238E27FC236}">
                <a16:creationId xmlns:a16="http://schemas.microsoft.com/office/drawing/2014/main" id="{762BDD5F-A1CB-7807-A241-B23CFAD74EC7}"/>
              </a:ext>
            </a:extLst>
          </p:cNvPr>
          <p:cNvSpPr>
            <a:spLocks noGrp="1"/>
          </p:cNvSpPr>
          <p:nvPr>
            <p:ph type="body" sz="quarter" idx="29"/>
          </p:nvPr>
        </p:nvSpPr>
        <p:spPr>
          <a:xfrm>
            <a:off x="8375833" y="2657636"/>
            <a:ext cx="2940864" cy="988902"/>
          </a:xfrm>
        </p:spPr>
        <p:txBody>
          <a:bodyPr/>
          <a:lstStyle/>
          <a:p>
            <a:pPr algn="ctr"/>
            <a:r>
              <a:rPr lang="en-US" dirty="0" err="1"/>
              <a:t>javascript</a:t>
            </a:r>
            <a:endParaRPr lang="en-US" dirty="0"/>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idx="11"/>
          </p:nvPr>
        </p:nvSpPr>
        <p:spPr>
          <a:xfrm>
            <a:off x="8397115" y="3808069"/>
            <a:ext cx="2944737" cy="2284667"/>
          </a:xfrm>
        </p:spPr>
        <p:txBody>
          <a:bodyPr/>
          <a:lstStyle/>
          <a:p>
            <a:r>
              <a:rPr lang="en-US" b="1" dirty="0"/>
              <a:t>Basic JavaScript </a:t>
            </a:r>
            <a:r>
              <a:rPr lang="en-US" dirty="0"/>
              <a:t>(syntax, enable, location, operators, variables, events, alert, confirm, prompt, POP up, date, print)</a:t>
            </a:r>
          </a:p>
          <a:p>
            <a:r>
              <a:rPr lang="en-GB" b="1" dirty="0"/>
              <a:t>JavaScript string </a:t>
            </a:r>
            <a:r>
              <a:rPr lang="en-GB" dirty="0"/>
              <a:t>(strings, length, split, search, replace)</a:t>
            </a:r>
          </a:p>
          <a:p>
            <a:r>
              <a:rPr lang="en-GB" b="1" dirty="0"/>
              <a:t>JavaScript Events</a:t>
            </a:r>
            <a:r>
              <a:rPr lang="en-GB" dirty="0"/>
              <a:t> (</a:t>
            </a:r>
            <a:r>
              <a:rPr lang="en-GB" dirty="0" err="1"/>
              <a:t>onchange</a:t>
            </a:r>
            <a:r>
              <a:rPr lang="en-GB" dirty="0"/>
              <a:t>, onclick, </a:t>
            </a:r>
            <a:r>
              <a:rPr lang="en-GB" dirty="0" err="1"/>
              <a:t>onmouseover</a:t>
            </a:r>
            <a:r>
              <a:rPr lang="en-GB" dirty="0"/>
              <a:t> etc)</a:t>
            </a:r>
          </a:p>
          <a:p>
            <a:r>
              <a:rPr lang="en-US" dirty="0"/>
              <a:t>Document Object Model</a:t>
            </a:r>
          </a:p>
        </p:txBody>
      </p:sp>
      <p:sp>
        <p:nvSpPr>
          <p:cNvPr id="33" name="Footer Placeholder 32">
            <a:extLst>
              <a:ext uri="{FF2B5EF4-FFF2-40B4-BE49-F238E27FC236}">
                <a16:creationId xmlns:a16="http://schemas.microsoft.com/office/drawing/2014/main" id="{656A71C0-3B42-35AC-B2B7-6A108044BE29}"/>
              </a:ext>
            </a:extLst>
          </p:cNvPr>
          <p:cNvSpPr>
            <a:spLocks noGrp="1"/>
          </p:cNvSpPr>
          <p:nvPr>
            <p:ph type="ftr" sz="quarter" idx="33"/>
          </p:nvPr>
        </p:nvSpPr>
        <p:spPr/>
        <p:txBody>
          <a:bodyPr/>
          <a:lstStyle/>
          <a:p>
            <a:r>
              <a:rPr lang="en-US" dirty="0"/>
              <a:t>Front end development</a:t>
            </a:r>
          </a:p>
        </p:txBody>
      </p:sp>
      <p:sp>
        <p:nvSpPr>
          <p:cNvPr id="34" name="Slide Number Placeholder 33">
            <a:extLst>
              <a:ext uri="{FF2B5EF4-FFF2-40B4-BE49-F238E27FC236}">
                <a16:creationId xmlns:a16="http://schemas.microsoft.com/office/drawing/2014/main" id="{EC120403-BB88-8260-B7C0-B7F016EC53E4}"/>
              </a:ext>
            </a:extLst>
          </p:cNvPr>
          <p:cNvSpPr>
            <a:spLocks noGrp="1"/>
          </p:cNvSpPr>
          <p:nvPr>
            <p:ph type="sldNum" sz="quarter" idx="34"/>
          </p:nvPr>
        </p:nvSpPr>
        <p:spPr/>
        <p:txBody>
          <a:bodyPr/>
          <a:lstStyle/>
          <a:p>
            <a:fld id="{09A01C0A-2BB6-49E7-91A3-DCB9F9F59583}" type="slidenum">
              <a:rPr lang="en-US" smtClean="0"/>
              <a:pPr/>
              <a:t>7</a:t>
            </a:fld>
            <a:endParaRPr lang="en-US" dirty="0"/>
          </a:p>
        </p:txBody>
      </p:sp>
    </p:spTree>
    <p:extLst>
      <p:ext uri="{BB962C8B-B14F-4D97-AF65-F5344CB8AC3E}">
        <p14:creationId xmlns:p14="http://schemas.microsoft.com/office/powerpoint/2010/main" val="2721508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847384" y="1625636"/>
            <a:ext cx="5616005" cy="4476682"/>
          </a:xfrm>
        </p:spPr>
        <p:txBody>
          <a:bodyPr/>
          <a:lstStyle/>
          <a:p>
            <a:pPr algn="just"/>
            <a:r>
              <a:rPr lang="en-GB" sz="1600" dirty="0"/>
              <a:t>In conclusion, I can say that this internship was a great experience. I acquired deeper knowledge concerning my technical skills, but I also personally benefited. Currently HTML is a common part of web applications, and it is one of the most popular languages for web designing used by professionals worldwide. If we surf internet, we can see millions of websites designed with HTML and CSS. Indeed, I grew more independent in work and in everyday life. I realized that I could do more things than I thought, like learning new things by myself. There are huge opportunities available for the students who want to work in this field.</a:t>
            </a:r>
            <a:endParaRPr lang="en-US" sz="1600" dirty="0"/>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dirty="0"/>
              <a:t>Front end development</a:t>
            </a:r>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8</a:t>
            </a:fld>
            <a:endParaRPr lang="en-US" dirty="0"/>
          </a:p>
        </p:txBody>
      </p:sp>
    </p:spTree>
    <p:extLst>
      <p:ext uri="{BB962C8B-B14F-4D97-AF65-F5344CB8AC3E}">
        <p14:creationId xmlns:p14="http://schemas.microsoft.com/office/powerpoint/2010/main" val="4278401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p:txBody>
          <a:bodyPr/>
          <a:lstStyle/>
          <a:p>
            <a:r>
              <a:rPr lang="en-US" dirty="0"/>
              <a:t>AKSHAT BHATT </a:t>
            </a:r>
          </a:p>
          <a:p>
            <a:r>
              <a:rPr lang="en-US" dirty="0"/>
              <a:t>2015225</a:t>
            </a:r>
          </a:p>
          <a:p>
            <a:r>
              <a:rPr lang="en-US" dirty="0"/>
              <a:t>ML</a:t>
            </a:r>
          </a:p>
          <a:p>
            <a:endParaRPr lang="en-US" dirty="0"/>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a:xfrm rot="16200000">
            <a:off x="8854442" y="2983991"/>
            <a:ext cx="6291068" cy="384048"/>
          </a:xfrm>
        </p:spPr>
        <p:txBody>
          <a:bodyPr/>
          <a:lstStyle/>
          <a:p>
            <a:r>
              <a:rPr lang="en-US" dirty="0"/>
              <a:t>Front end development</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9</a:t>
            </a:fld>
            <a:endParaRPr lang="en-US" dirty="0"/>
          </a:p>
        </p:txBody>
      </p:sp>
    </p:spTree>
    <p:extLst>
      <p:ext uri="{BB962C8B-B14F-4D97-AF65-F5344CB8AC3E}">
        <p14:creationId xmlns:p14="http://schemas.microsoft.com/office/powerpoint/2010/main" val="1023783487"/>
      </p:ext>
    </p:extLst>
  </p:cSld>
  <p:clrMapOvr>
    <a:masterClrMapping/>
  </p:clrMapOvr>
</p:sld>
</file>

<file path=ppt/theme/theme1.xml><?xml version="1.0" encoding="utf-8"?>
<a:theme xmlns:a="http://schemas.openxmlformats.org/drawingml/2006/main" name="Office Theme">
  <a:themeElements>
    <a:clrScheme name="Custom 9">
      <a:dk1>
        <a:srgbClr val="36393B"/>
      </a:dk1>
      <a:lt1>
        <a:srgbClr val="FFFFFF"/>
      </a:lt1>
      <a:dk2>
        <a:srgbClr val="3AEFCC"/>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357351_Win32.potx" id="{80F03410-3B38-45A0-935B-4BE6FE1E6CFD}" vid="{B74EBAAB-C1F2-42E7-A669-BC3A21FA62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Dark modernist presentation</Template>
  <TotalTime>1878</TotalTime>
  <Words>745</Words>
  <Application>Microsoft Office PowerPoint</Application>
  <PresentationFormat>Widescreen</PresentationFormat>
  <Paragraphs>75</Paragraphs>
  <Slides>9</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Arial Black</vt:lpstr>
      <vt:lpstr>Avenir Next LT Pro</vt:lpstr>
      <vt:lpstr>Calibri</vt:lpstr>
      <vt:lpstr>Office Theme</vt:lpstr>
      <vt:lpstr>Industrial interaction on</vt:lpstr>
      <vt:lpstr>CONTENTS</vt:lpstr>
      <vt:lpstr>INTRO</vt:lpstr>
      <vt:lpstr>About the company</vt:lpstr>
      <vt:lpstr>work details</vt:lpstr>
      <vt:lpstr>Tasks </vt:lpstr>
      <vt:lpstr>Skills learned</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FRONT END DEVELOPMENT</dc:title>
  <dc:creator>Akshat Bhatt</dc:creator>
  <cp:lastModifiedBy>Akshat Bhatt</cp:lastModifiedBy>
  <cp:revision>3</cp:revision>
  <dcterms:created xsi:type="dcterms:W3CDTF">2022-12-10T07:04:08Z</dcterms:created>
  <dcterms:modified xsi:type="dcterms:W3CDTF">2022-12-12T01:52:32Z</dcterms:modified>
</cp:coreProperties>
</file>